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فحص التطعيمات بالتصوير</a:t>
            </a:r>
          </a:p>
          <a:p>
            <a:r>
              <a:t>يتعرّف التطبيق المجاني بسرعة على إدخالات التطعيم من خلال الصور ويعرضها بشكل منظّم وواضح.</a:t>
            </a:r>
          </a:p>
          <a:p/>
          <a:p>
            <a:r>
              <a:t>• التوصيات الحالية: مقارنة بالتوصيات الحالية، مثل توصيات STIKO: ترى فورًا أي التطعيمات تنقصك أو تحتاج إلى جرعة معززة.</a:t>
            </a:r>
          </a:p>
          <a:p>
            <a:r>
              <a:t>• التصدير بصيغة PDF: جميع التطعيمات في ملف PDF، مثلًا لطبيب الأسرة أو للسفر.</a:t>
            </a:r>
          </a:p>
          <a:p>
            <a:r>
              <a:t>• تقليل البيانات: يمكن استخدامه دون إدخال اسمك ودون أدوات تتبّع، وهو متوافق مع اللائحة العامة لحماية البيانات (GDPR)، ويمكن حذف جميع البيانات في أي وقت.</a:t>
            </a:r>
          </a:p>
          <a:p>
            <a:r>
              <a:t>• للعائلة كلها: ملفات شخصية متعددة، وقفل اختياري للتطبيق، وتذكيرات بالتطعيمات عبر الإشعارات، ومتوفر بـ 43 لغة.</a:t>
            </a:r>
          </a:p>
          <a:p/>
          <a:p>
            <a:r>
              <a:t>حمّله مجانًا: www.vaxicheck.com</a:t>
            </a:r>
          </a:p>
          <a:p>
            <a:r>
              <a:t>طُوّر في كولونيا على يد MEDEPS، الشركة المنبثقة عن جامعة كولونيا.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11076127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5855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4922215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800" b="1" lang="ar-SA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4922215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200" b="0" lang="ar-SA">
                <a:solidFill>
                  <a:srgbClr val="556274"/>
                </a:solidFill>
                <a:latin typeface="Arial"/>
                <a:ea typeface="Arial"/>
                <a:cs typeface="Arial"/>
              </a:rPr>
              <a:t>تطبيق مجاني لأجهزة iPhone وAndroid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4922215" y="1371600"/>
            <a:ext cx="6720840" cy="719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4000" b="1" lang="ar-SA">
                <a:solidFill>
                  <a:srgbClr val="0B1F3A"/>
                </a:solidFill>
                <a:latin typeface="Arial"/>
                <a:ea typeface="Arial"/>
                <a:cs typeface="Arial"/>
              </a:rPr>
              <a:t>فحص التطعيمات بالتصوير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1455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4922215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000" b="0" lang="ar-SA">
                <a:solidFill>
                  <a:srgbClr val="556274"/>
                </a:solidFill>
                <a:latin typeface="Arial"/>
                <a:ea typeface="Arial"/>
                <a:cs typeface="Arial"/>
              </a:rPr>
              <a:t>طُوّر في كولونيا على يد MEDEPS، الشركة المنبثقة عن جامعة كولونيا.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4922215" y="214579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600" b="0" lang="ar-SA">
                <a:solidFill>
                  <a:srgbClr val="556274"/>
                </a:solidFill>
                <a:latin typeface="Arial"/>
                <a:ea typeface="Arial"/>
                <a:cs typeface="Arial"/>
              </a:rPr>
              <a:t>يتعرّف التطبيق المجاني بسرعة على إدخالات التطعيم من خلال الصور ويعرضها بشكل منظّم وواضح.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11222431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727" y="309981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8442655" y="299923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450" b="1" lang="ar-SA">
                <a:solidFill>
                  <a:srgbClr val="0B1F3A"/>
                </a:solidFill>
                <a:latin typeface="Arial"/>
                <a:ea typeface="Arial"/>
                <a:cs typeface="Arial"/>
              </a:rPr>
              <a:t>التوصيات الحالية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8442655" y="3275076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300" b="0" lang="ar-SA">
                <a:solidFill>
                  <a:srgbClr val="556274"/>
                </a:solidFill>
                <a:latin typeface="Arial"/>
                <a:ea typeface="Arial"/>
                <a:cs typeface="Arial"/>
              </a:rPr>
              <a:t>مقارنة بالتوصيات الحالية، مثل توصيات STIKO: ترى فورًا أي التطعيمات تنقصك أو تحتاج إلى جرعة معززة.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7701991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4287" y="309981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922215" y="2999232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450" b="1" lang="ar-SA">
                <a:solidFill>
                  <a:srgbClr val="0B1F3A"/>
                </a:solidFill>
                <a:latin typeface="Arial"/>
                <a:ea typeface="Arial"/>
                <a:cs typeface="Arial"/>
              </a:rPr>
              <a:t>التصدير بصيغة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922215" y="3275076"/>
            <a:ext cx="2633472" cy="5059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300" b="0" lang="ar-SA">
                <a:solidFill>
                  <a:srgbClr val="556274"/>
                </a:solidFill>
                <a:latin typeface="Arial"/>
                <a:ea typeface="Arial"/>
                <a:cs typeface="Arial"/>
              </a:rPr>
              <a:t>جميع التطعيمات في ملف PDF، مثلًا لطبيب الأسرة أو للسفر.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11222431" y="437845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04727" y="446074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8442655" y="436016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450" b="1" lang="ar-SA">
                <a:solidFill>
                  <a:srgbClr val="0B1F3A"/>
                </a:solidFill>
                <a:latin typeface="Arial"/>
                <a:ea typeface="Arial"/>
                <a:cs typeface="Arial"/>
              </a:rPr>
              <a:t>تقليل البيانات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8442655" y="4636007"/>
            <a:ext cx="2633472" cy="110032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300" b="0" lang="ar-SA">
                <a:solidFill>
                  <a:srgbClr val="556274"/>
                </a:solidFill>
                <a:latin typeface="Arial"/>
                <a:ea typeface="Arial"/>
                <a:cs typeface="Arial"/>
              </a:rPr>
              <a:t>يمكن استخدامه دون إدخال اسمك ودون أدوات تتبّع، وهو متوافق مع اللائحة العامة لحماية البيانات (GDPR)، ويمكن حذف جميع البيانات في أي وقت.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7701991" y="437845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4287" y="446074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922215" y="4360164"/>
            <a:ext cx="2633472" cy="3307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450" b="1" lang="ar-SA">
                <a:solidFill>
                  <a:srgbClr val="0B1F3A"/>
                </a:solidFill>
                <a:latin typeface="Arial"/>
                <a:ea typeface="Arial"/>
                <a:cs typeface="Arial"/>
              </a:rPr>
              <a:t>للعائلة كلها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922215" y="4636007"/>
            <a:ext cx="2633472" cy="9022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300" b="0" lang="ar-SA">
                <a:solidFill>
                  <a:srgbClr val="556274"/>
                </a:solidFill>
                <a:latin typeface="Arial"/>
                <a:ea typeface="Arial"/>
                <a:cs typeface="Arial"/>
              </a:rPr>
              <a:t>ملفات شخصية متعددة، وقفل اختياري للتطبيق، وتذكيرات بالتطعيمات عبر الإشعارات، ومتوفر بـ 43 لغة.</a:t>
            </a:r>
          </a:p>
        </p:txBody>
      </p:sp>
      <p:sp>
        <p:nvSpPr>
          <p:cNvPr id="26" name="Panel"/>
          <p:cNvSpPr/>
          <p:nvPr/>
        </p:nvSpPr>
        <p:spPr>
          <a:xfrm>
            <a:off x="54863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800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3120847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314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822960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600" b="1" lang="ar-SA">
                <a:solidFill>
                  <a:srgbClr val="FFFFFF"/>
                </a:solidFill>
                <a:latin typeface="Arial"/>
                <a:ea typeface="Arial"/>
                <a:cs typeface="Arial"/>
              </a:rPr>
              <a:t>حمّله مجانًا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822960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500" b="1" lang="ar-SA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2960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فحص التطعيمات بالتصوير</dc:title>
  <dc:subject>يتعرّف التطبيق المجاني بسرعة على إدخالات التطعيم من خلال الصور ويعرضها بشكل منظّم وواضح.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ar</dc:language>
</cp:coreProperties>
</file>