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Проверка на ваксини със снимка</a:t>
            </a:r>
          </a:p>
          <a:p>
            <a:r>
              <a:t>С безплатното приложение записите за ваксинации се разпознават бързо по снимка и се показват структурирано.</a:t>
            </a:r>
          </a:p>
          <a:p/>
          <a:p>
            <a:r>
              <a:t>• Актуални препоръки: Сравнение с актуалните препоръки, напр. на STIKO – веднага виждате кои ваксинации липсват или се нуждаят от реимунизация.</a:t>
            </a:r>
          </a:p>
          <a:p>
            <a:r>
              <a:t>• Експорт в PDF: Всички ваксинации като PDF, напр. за личния лекар или за пътуване.</a:t>
            </a:r>
          </a:p>
          <a:p>
            <a:r>
              <a:t>• Минимум данни: Използва се и без въвеждане на име, без инструменти за проследяване, в съответствие с ОРЗД, всички данни могат да се изтрият по всяко време.</a:t>
            </a:r>
          </a:p>
          <a:p>
            <a:r>
              <a:t>• За цялото семейство: Няколко профила, заключване на приложението по избор, push напомняния за ваксинации, на 43 езика.</a:t>
            </a:r>
          </a:p>
          <a:p/>
          <a:p>
            <a:r>
              <a:t>Изтеглете безплатно: www.vaxicheck.com</a:t>
            </a:r>
          </a:p>
          <a:p>
            <a:r>
              <a:t>Разработено в Кьолн от MEDEPS – спин-оф на Кьолнския университет.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bg-BG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bg-BG">
                <a:solidFill>
                  <a:srgbClr val="556274"/>
                </a:solidFill>
                <a:latin typeface="Arial"/>
                <a:ea typeface="Arial"/>
                <a:cs typeface="Arial"/>
              </a:rPr>
              <a:t>Безплатно приложение за iPhone и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5669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000" b="1" lang="bg-BG">
                <a:solidFill>
                  <a:srgbClr val="0B1F3A"/>
                </a:solidFill>
                <a:latin typeface="Arial"/>
                <a:ea typeface="Arial"/>
                <a:cs typeface="Arial"/>
              </a:rPr>
              <a:t>Проверка на ваксини със снимка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bg-BG">
                <a:solidFill>
                  <a:srgbClr val="556274"/>
                </a:solidFill>
                <a:latin typeface="Arial"/>
                <a:ea typeface="Arial"/>
                <a:cs typeface="Arial"/>
              </a:rPr>
              <a:t>Разработено в Кьолн от MEDEPS – спин-оф на Кьолнския университет.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1993391"/>
            <a:ext cx="6720840" cy="5669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0" lang="bg-BG">
                <a:solidFill>
                  <a:srgbClr val="556274"/>
                </a:solidFill>
                <a:latin typeface="Arial"/>
                <a:ea typeface="Arial"/>
                <a:cs typeface="Arial"/>
              </a:rPr>
              <a:t>С безплатното приложение записите за ваксинации се разпознават бързо по снимка и се показват структурирано.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2834639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291693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816351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bg-BG">
                <a:solidFill>
                  <a:srgbClr val="0B1F3A"/>
                </a:solidFill>
                <a:latin typeface="Arial"/>
                <a:ea typeface="Arial"/>
                <a:cs typeface="Arial"/>
              </a:rPr>
              <a:t>Актуални препоръки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092195"/>
            <a:ext cx="2633472" cy="110032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bg-BG">
                <a:solidFill>
                  <a:srgbClr val="556274"/>
                </a:solidFill>
                <a:latin typeface="Arial"/>
                <a:ea typeface="Arial"/>
                <a:cs typeface="Arial"/>
              </a:rPr>
              <a:t>Сравнение с актуалните препоръки, напр. на STIKO – веднага виждате кои ваксинации липсват или се нуждаят от реимунизация.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2834639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291693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816351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bg-BG">
                <a:solidFill>
                  <a:srgbClr val="0B1F3A"/>
                </a:solidFill>
                <a:latin typeface="Arial"/>
                <a:ea typeface="Arial"/>
                <a:cs typeface="Arial"/>
              </a:rPr>
              <a:t>Експорт в PDF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092195"/>
            <a:ext cx="2633472" cy="7040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bg-BG">
                <a:solidFill>
                  <a:srgbClr val="556274"/>
                </a:solidFill>
                <a:latin typeface="Arial"/>
                <a:ea typeface="Arial"/>
                <a:cs typeface="Arial"/>
              </a:rPr>
              <a:t>Всички ваксинации като PDF, напр. за личния лекар или за пътуване.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39369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47598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375404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bg-BG">
                <a:solidFill>
                  <a:srgbClr val="0B1F3A"/>
                </a:solidFill>
                <a:latin typeface="Arial"/>
                <a:ea typeface="Arial"/>
                <a:cs typeface="Arial"/>
              </a:rPr>
              <a:t>Минимум данни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651247"/>
            <a:ext cx="2633472" cy="110032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bg-BG">
                <a:solidFill>
                  <a:srgbClr val="556274"/>
                </a:solidFill>
                <a:latin typeface="Arial"/>
                <a:ea typeface="Arial"/>
                <a:cs typeface="Arial"/>
              </a:rPr>
              <a:t>Използва се и без въвеждане на име, без инструменти за проследяване, в съответствие с ОРЗД, всички данни могат да се изтрият по всяко време.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39369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47598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375404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bg-BG">
                <a:solidFill>
                  <a:srgbClr val="0B1F3A"/>
                </a:solidFill>
                <a:latin typeface="Arial"/>
                <a:ea typeface="Arial"/>
                <a:cs typeface="Arial"/>
              </a:rPr>
              <a:t>За цялото семейство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651247"/>
            <a:ext cx="2633472" cy="9022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bg-BG">
                <a:solidFill>
                  <a:srgbClr val="556274"/>
                </a:solidFill>
                <a:latin typeface="Arial"/>
                <a:ea typeface="Arial"/>
                <a:cs typeface="Arial"/>
              </a:rPr>
              <a:t>Няколко профила, заключване на приложението по избор, push напомняния за ваксинации, на 43 езика.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bg-BG">
                <a:solidFill>
                  <a:srgbClr val="FFFFFF"/>
                </a:solidFill>
                <a:latin typeface="Arial"/>
                <a:ea typeface="Arial"/>
                <a:cs typeface="Arial"/>
              </a:rPr>
              <a:t>Изтеглете безплатно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bg-BG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Проверка на ваксини със снимка</dc:title>
  <dc:subject>С безплатното приложение записите за ваксинации се разпознават бързо по снимка и се показват структурирано.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bg</dc:language>
</cp:coreProperties>
</file>