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Kontrola očkování z fotky</a:t>
            </a:r>
          </a:p>
          <a:p>
            <a:r>
              <a:t>Bezplatná aplikace rychle rozpozná záznamy o očkování z fotky a přehledně je zobrazí.</a:t>
            </a:r>
          </a:p>
          <a:p/>
          <a:p>
            <a:r>
              <a:t>• Aktuální doporučení: Porovnání s aktuálními doporučeními, např. STIKO – hned vidíte, která očkování chybí nebo je čas je obnovit.</a:t>
            </a:r>
          </a:p>
          <a:p>
            <a:r>
              <a:t>• Export do PDF: Všechna očkování v PDF, např. pro praktického lékaře nebo na cesty.</a:t>
            </a:r>
          </a:p>
          <a:p>
            <a:r>
              <a:t>• Minimalizace dat: Lze používat bez zadání jména, bez sledovacích nástrojů, v souladu s GDPR, data lze kdykoli smazat.</a:t>
            </a:r>
          </a:p>
          <a:p>
            <a:r>
              <a:t>• Pro celou rodinu: Více profilů, volitelný zámek aplikace, push připomenutí očkování, ve 43 jazycích.</a:t>
            </a:r>
          </a:p>
          <a:p/>
          <a:p>
            <a:r>
              <a:t>Stáhněte si zdarma: www.vaxicheck.com</a:t>
            </a:r>
          </a:p>
          <a:p>
            <a:r>
              <a:t>Vyvinula společnost MEDEPS, spin-off Univerzity v Kolíně nad Rýnem.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App icon"/>
          <p:cNvSpPr/>
          <p:nvPr/>
        </p:nvSpPr>
        <p:spPr>
          <a:xfrm>
            <a:off x="548640" y="502920"/>
            <a:ext cx="566928" cy="566928"/>
          </a:xfrm>
          <a:prstGeom prst="roundRect">
            <a:avLst>
              <a:gd name="adj" fmla="val 24193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Shield" descr="Shield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368" y="612648"/>
            <a:ext cx="347472" cy="347472"/>
          </a:xfrm>
          <a:prstGeom prst="rect">
            <a:avLst/>
          </a:prstGeom>
        </p:spPr>
      </p:pic>
      <p:sp>
        <p:nvSpPr>
          <p:cNvPr id="4" name="App name"/>
          <p:cNvSpPr txBox="1"/>
          <p:nvPr/>
        </p:nvSpPr>
        <p:spPr>
          <a:xfrm>
            <a:off x="1280160" y="484632"/>
            <a:ext cx="5989320" cy="420624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80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Vaxicheck</a:t>
            </a:r>
          </a:p>
        </p:txBody>
      </p:sp>
      <p:sp>
        <p:nvSpPr>
          <p:cNvPr id="5" name="Availability"/>
          <p:cNvSpPr txBox="1"/>
          <p:nvPr/>
        </p:nvSpPr>
        <p:spPr>
          <a:xfrm>
            <a:off x="1280160" y="795528"/>
            <a:ext cx="5989320" cy="365760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2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Bezplatná aplikace pro iPhone a Android</a:t>
            </a:r>
          </a:p>
        </p:txBody>
      </p:sp>
      <p:sp>
        <p:nvSpPr>
          <p:cNvPr id="6" name="Title"/>
          <p:cNvSpPr txBox="1"/>
          <p:nvPr/>
        </p:nvSpPr>
        <p:spPr>
          <a:xfrm>
            <a:off x="548640" y="1371600"/>
            <a:ext cx="6720840" cy="7193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400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Kontrola očkování z fotky</a:t>
            </a:r>
          </a:p>
        </p:txBody>
      </p:sp>
      <p:pic>
        <p:nvPicPr>
          <p:cNvPr id="7" name="Gateway ESC logo" descr="Gateway ESC 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5998606"/>
            <a:ext cx="1371600" cy="310753"/>
          </a:xfrm>
          <a:prstGeom prst="rect">
            <a:avLst/>
          </a:prstGeom>
        </p:spPr>
      </p:pic>
      <p:sp>
        <p:nvSpPr>
          <p:cNvPr id="8" name="Origin"/>
          <p:cNvSpPr txBox="1"/>
          <p:nvPr/>
        </p:nvSpPr>
        <p:spPr>
          <a:xfrm>
            <a:off x="2194560" y="6077783"/>
            <a:ext cx="5074920" cy="26212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0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Vyvinula společnost MEDEPS, spin-off Univerzity v Kolíně nad Rýnem.</a:t>
            </a:r>
          </a:p>
        </p:txBody>
      </p:sp>
      <p:sp>
        <p:nvSpPr>
          <p:cNvPr id="9" name="Intro"/>
          <p:cNvSpPr txBox="1"/>
          <p:nvPr/>
        </p:nvSpPr>
        <p:spPr>
          <a:xfrm>
            <a:off x="548640" y="2145792"/>
            <a:ext cx="6720840" cy="5974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Bezplatná aplikace rychle rozpozná záznamy o očkování z fotky a přehledně je zobrazí.</a:t>
            </a:r>
          </a:p>
        </p:txBody>
      </p:sp>
      <p:sp>
        <p:nvSpPr>
          <p:cNvPr id="10" name="Point 1 icon tile"/>
          <p:cNvSpPr/>
          <p:nvPr/>
        </p:nvSpPr>
        <p:spPr>
          <a:xfrm>
            <a:off x="54864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1" name="Point 1 icon" descr="Point 1 icon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936" y="3099815"/>
            <a:ext cx="256032" cy="256032"/>
          </a:xfrm>
          <a:prstGeom prst="rect">
            <a:avLst/>
          </a:prstGeom>
        </p:spPr>
      </p:pic>
      <p:sp>
        <p:nvSpPr>
          <p:cNvPr id="12" name="Point 1 title"/>
          <p:cNvSpPr txBox="1"/>
          <p:nvPr/>
        </p:nvSpPr>
        <p:spPr>
          <a:xfrm>
            <a:off x="111556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Aktuální doporučení</a:t>
            </a:r>
          </a:p>
        </p:txBody>
      </p:sp>
      <p:sp>
        <p:nvSpPr>
          <p:cNvPr id="13" name="Point 1 text"/>
          <p:cNvSpPr txBox="1"/>
          <p:nvPr/>
        </p:nvSpPr>
        <p:spPr>
          <a:xfrm>
            <a:off x="1115568" y="3290316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Porovnání s aktuálními doporučeními, např. STIKO – hned vidíte, která očkování chybí nebo je čas je obnovit.</a:t>
            </a:r>
          </a:p>
        </p:txBody>
      </p:sp>
      <p:sp>
        <p:nvSpPr>
          <p:cNvPr id="14" name="Point 2 icon tile"/>
          <p:cNvSpPr/>
          <p:nvPr/>
        </p:nvSpPr>
        <p:spPr>
          <a:xfrm>
            <a:off x="4069080" y="3017520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" name="Point 2 icon" descr="Point 2 icon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51376" y="3099815"/>
            <a:ext cx="256032" cy="256032"/>
          </a:xfrm>
          <a:prstGeom prst="rect">
            <a:avLst/>
          </a:prstGeom>
        </p:spPr>
      </p:pic>
      <p:sp>
        <p:nvSpPr>
          <p:cNvPr id="16" name="Point 2 title"/>
          <p:cNvSpPr txBox="1"/>
          <p:nvPr/>
        </p:nvSpPr>
        <p:spPr>
          <a:xfrm>
            <a:off x="4636008" y="2999232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Export do PDF</a:t>
            </a:r>
          </a:p>
        </p:txBody>
      </p:sp>
      <p:sp>
        <p:nvSpPr>
          <p:cNvPr id="17" name="Point 2 text"/>
          <p:cNvSpPr txBox="1"/>
          <p:nvPr/>
        </p:nvSpPr>
        <p:spPr>
          <a:xfrm>
            <a:off x="4636008" y="3290316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Všechna očkování v PDF, např. pro praktického lékaře nebo na cesty.</a:t>
            </a:r>
          </a:p>
        </p:txBody>
      </p:sp>
      <p:sp>
        <p:nvSpPr>
          <p:cNvPr id="18" name="Point 3 icon tile"/>
          <p:cNvSpPr/>
          <p:nvPr/>
        </p:nvSpPr>
        <p:spPr>
          <a:xfrm>
            <a:off x="54864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9" name="Point 3 icon" descr="Point 3 icon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0936" y="4536947"/>
            <a:ext cx="256032" cy="256032"/>
          </a:xfrm>
          <a:prstGeom prst="rect">
            <a:avLst/>
          </a:prstGeom>
        </p:spPr>
      </p:pic>
      <p:sp>
        <p:nvSpPr>
          <p:cNvPr id="20" name="Point 3 title"/>
          <p:cNvSpPr txBox="1"/>
          <p:nvPr/>
        </p:nvSpPr>
        <p:spPr>
          <a:xfrm>
            <a:off x="111556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Minimalizace dat</a:t>
            </a:r>
          </a:p>
        </p:txBody>
      </p:sp>
      <p:sp>
        <p:nvSpPr>
          <p:cNvPr id="21" name="Point 3 text"/>
          <p:cNvSpPr txBox="1"/>
          <p:nvPr/>
        </p:nvSpPr>
        <p:spPr>
          <a:xfrm>
            <a:off x="1115568" y="4727447"/>
            <a:ext cx="2633472" cy="96316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Lze používat bez zadání jména, bez sledovacích nástrojů, v souladu s GDPR, data lze kdykoli smazat.</a:t>
            </a:r>
          </a:p>
        </p:txBody>
      </p:sp>
      <p:sp>
        <p:nvSpPr>
          <p:cNvPr id="22" name="Point 4 icon tile"/>
          <p:cNvSpPr/>
          <p:nvPr/>
        </p:nvSpPr>
        <p:spPr>
          <a:xfrm>
            <a:off x="4069080" y="4454651"/>
            <a:ext cx="420624" cy="420624"/>
          </a:xfrm>
          <a:prstGeom prst="roundRect">
            <a:avLst>
              <a:gd name="adj" fmla="val 21739"/>
            </a:avLst>
          </a:prstGeom>
          <a:solidFill>
            <a:srgbClr val="EEF3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3" name="Point 4 icon" descr="Point 4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51376" y="4536947"/>
            <a:ext cx="256032" cy="256032"/>
          </a:xfrm>
          <a:prstGeom prst="rect">
            <a:avLst/>
          </a:prstGeom>
        </p:spPr>
      </p:pic>
      <p:sp>
        <p:nvSpPr>
          <p:cNvPr id="24" name="Point 4 title"/>
          <p:cNvSpPr txBox="1"/>
          <p:nvPr/>
        </p:nvSpPr>
        <p:spPr>
          <a:xfrm>
            <a:off x="4636008" y="4436364"/>
            <a:ext cx="2633472" cy="345947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50" b="1" lang="cs-CZ">
                <a:solidFill>
                  <a:srgbClr val="0B1F3A"/>
                </a:solidFill>
                <a:latin typeface="Arial"/>
                <a:ea typeface="Arial"/>
                <a:cs typeface="Arial"/>
              </a:rPr>
              <a:t>Pro celou rodinu</a:t>
            </a:r>
          </a:p>
        </p:txBody>
      </p:sp>
      <p:sp>
        <p:nvSpPr>
          <p:cNvPr id="25" name="Point 4 text"/>
          <p:cNvSpPr txBox="1"/>
          <p:nvPr/>
        </p:nvSpPr>
        <p:spPr>
          <a:xfrm>
            <a:off x="4636008" y="4727447"/>
            <a:ext cx="2633472" cy="74980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400" b="0" lang="cs-CZ">
                <a:solidFill>
                  <a:srgbClr val="556274"/>
                </a:solidFill>
                <a:latin typeface="Arial"/>
                <a:ea typeface="Arial"/>
                <a:cs typeface="Arial"/>
              </a:rPr>
              <a:t>Více profilů, volitelný zámek aplikace, push připomenutí očkování, ve 43 jazycích.</a:t>
            </a:r>
          </a:p>
        </p:txBody>
      </p:sp>
      <p:sp>
        <p:nvSpPr>
          <p:cNvPr id="26" name="Panel"/>
          <p:cNvSpPr/>
          <p:nvPr/>
        </p:nvSpPr>
        <p:spPr>
          <a:xfrm>
            <a:off x="7726679" y="548640"/>
            <a:ext cx="3916375" cy="5760720"/>
          </a:xfrm>
          <a:prstGeom prst="roundRect">
            <a:avLst>
              <a:gd name="adj" fmla="val 6537"/>
            </a:avLst>
          </a:prstGeom>
          <a:solidFill>
            <a:srgbClr val="0D30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7" name="App screenshot" descr="App screenshot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66041" y="749808"/>
            <a:ext cx="1837653" cy="3959351"/>
          </a:xfrm>
          <a:prstGeom prst="rect">
            <a:avLst/>
          </a:prstGeom>
        </p:spPr>
      </p:pic>
      <p:sp>
        <p:nvSpPr>
          <p:cNvPr id="28" name="QR tile"/>
          <p:cNvSpPr/>
          <p:nvPr/>
        </p:nvSpPr>
        <p:spPr>
          <a:xfrm>
            <a:off x="8019288" y="4965192"/>
            <a:ext cx="1051560" cy="1051560"/>
          </a:xfrm>
          <a:prstGeom prst="roundRect">
            <a:avLst>
              <a:gd name="adj" fmla="val 8695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29" name="QR code (vaxicheck.com/install)" descr="QR code (vaxicheck.com/install)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101583" y="5047488"/>
            <a:ext cx="886968" cy="886968"/>
          </a:xfrm>
          <a:prstGeom prst="rect">
            <a:avLst/>
          </a:prstGeom>
        </p:spPr>
      </p:pic>
      <p:sp>
        <p:nvSpPr>
          <p:cNvPr id="30" name="Download title"/>
          <p:cNvSpPr txBox="1"/>
          <p:nvPr/>
        </p:nvSpPr>
        <p:spPr>
          <a:xfrm>
            <a:off x="9299448" y="4937759"/>
            <a:ext cx="2069287" cy="402336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600" b="1" lang="cs-CZ">
                <a:solidFill>
                  <a:srgbClr val="FFFFFF"/>
                </a:solidFill>
                <a:latin typeface="Arial"/>
                <a:ea typeface="Arial"/>
                <a:cs typeface="Arial"/>
              </a:rPr>
              <a:t>Stáhněte si zdarma</a:t>
            </a:r>
          </a:p>
        </p:txBody>
      </p:sp>
      <p:sp>
        <p:nvSpPr>
          <p:cNvPr id="31" name="URL"/>
          <p:cNvSpPr txBox="1"/>
          <p:nvPr/>
        </p:nvSpPr>
        <p:spPr>
          <a:xfrm>
            <a:off x="9299448" y="5239512"/>
            <a:ext cx="2069287" cy="384048"/>
          </a:xfrm>
          <a:prstGeom prst="rect">
            <a:avLst/>
          </a:prstGeom>
          <a:noFill/>
        </p:spPr>
        <p:txBody>
          <a:bodyPr wrap="square" anchor="t" lIns="0" rIns="0" tIns="0" bIns="0">
            <a:noAutofit/>
          </a:bodyPr>
          <a:lstStyle/>
          <a:p>
            <a:pPr algn="l"/>
            <a:r>
              <a:rPr sz="1500" b="1" lang="cs-CZ">
                <a:solidFill>
                  <a:srgbClr val="FFFFFF"/>
                </a:solidFill>
                <a:latin typeface="Arial"/>
                <a:ea typeface="Arial"/>
                <a:cs typeface="Arial"/>
              </a:rPr>
              <a:t>www.vaxicheck.com</a:t>
            </a:r>
          </a:p>
        </p:txBody>
      </p:sp>
      <p:pic>
        <p:nvPicPr>
          <p:cNvPr id="32" name="Store badges" descr="Store badges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99448" y="5701486"/>
            <a:ext cx="2069287" cy="31526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Vaxicheck – Kontrola očkování z fotky</dc:title>
  <dc:subject>Bezplatná aplikace rychle rozpozná záznamy o očkování z fotky a přehledně je zobrazí.</dc:subject>
  <dc:creator>MEDEPS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  <dc:language>cs</dc:language>
</cp:coreProperties>
</file>