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Vaccinationstjek med et foto</a:t>
            </a:r>
          </a:p>
          <a:p>
            <a:r>
              <a:t>Med den gratis app genkendes vaccinationer hurtigt via et foto og vises i et overskueligt overblik.</a:t>
            </a:r>
          </a:p>
          <a:p/>
          <a:p>
            <a:r>
              <a:t>• Aktuelle anbefalinger: Sammenholdt med aktuelle anbefalinger, fx fra STIKO – du ser straks, hvilke vaccinationer der mangler eller skal genopfriskes.</a:t>
            </a:r>
          </a:p>
          <a:p>
            <a:r>
              <a:t>• PDF-eksport: Alle vaccinationer som PDF, fx til egen læge eller rejsen.</a:t>
            </a:r>
          </a:p>
          <a:p>
            <a:r>
              <a:t>• Dataminimering: Kan bruges uden dit navn, ingen trackingværktøjer, GDPR-kompatibel, alle data kan altid slettes.</a:t>
            </a:r>
          </a:p>
          <a:p>
            <a:r>
              <a:t>• Til hele familien: Flere profiler, valgfri app-lås, push-påmindelser om vaccinationer, på 43 sprog.</a:t>
            </a:r>
          </a:p>
          <a:p/>
          <a:p>
            <a:r>
              <a:t>Hent gratis: www.vaxicheck.com</a:t>
            </a:r>
          </a:p>
          <a:p>
            <a:r>
              <a:t>Udviklet i Köln af MEDEPS, en spin-off fra Universitetet i Köln.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da-DK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da-DK">
                <a:solidFill>
                  <a:srgbClr val="556274"/>
                </a:solidFill>
                <a:latin typeface="Arial"/>
                <a:ea typeface="Arial"/>
                <a:cs typeface="Arial"/>
              </a:rPr>
              <a:t>Gratis app til iPhone og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600" b="1" lang="da-DK">
                <a:solidFill>
                  <a:srgbClr val="0B1F3A"/>
                </a:solidFill>
                <a:latin typeface="Arial"/>
                <a:ea typeface="Arial"/>
                <a:cs typeface="Arial"/>
              </a:rPr>
              <a:t>Vaccinationstjek med et foto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da-DK">
                <a:solidFill>
                  <a:srgbClr val="556274"/>
                </a:solidFill>
                <a:latin typeface="Arial"/>
                <a:ea typeface="Arial"/>
                <a:cs typeface="Arial"/>
              </a:rPr>
              <a:t>Udviklet i Köln af MEDEPS, en spin-off fra Universitetet i Köln.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8483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da-DK">
                <a:solidFill>
                  <a:srgbClr val="556274"/>
                </a:solidFill>
                <a:latin typeface="Arial"/>
                <a:ea typeface="Arial"/>
                <a:cs typeface="Arial"/>
              </a:rPr>
              <a:t>Med den gratis app genkendes vaccinationer hurtigt via et foto og vises i et overskueligt overblik.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9565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3885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3827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da-DK">
                <a:solidFill>
                  <a:srgbClr val="0B1F3A"/>
                </a:solidFill>
                <a:latin typeface="Arial"/>
                <a:ea typeface="Arial"/>
                <a:cs typeface="Arial"/>
              </a:rPr>
              <a:t>Aktuelle anbefalinger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21736"/>
            <a:ext cx="2633472" cy="11384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da-DK">
                <a:solidFill>
                  <a:srgbClr val="556274"/>
                </a:solidFill>
                <a:latin typeface="Arial"/>
                <a:ea typeface="Arial"/>
                <a:cs typeface="Arial"/>
              </a:rPr>
              <a:t>Sammenholdt med aktuelle anbefalinger, fx fra STIKO – du ser straks, hvilke vaccinationer der mangler eller skal genopfriskes.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9565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3885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3827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da-DK">
                <a:solidFill>
                  <a:srgbClr val="0B1F3A"/>
                </a:solidFill>
                <a:latin typeface="Arial"/>
                <a:ea typeface="Arial"/>
                <a:cs typeface="Arial"/>
              </a:rPr>
              <a:t>PDF-eksport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21736"/>
            <a:ext cx="2633472" cy="5212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da-DK">
                <a:solidFill>
                  <a:srgbClr val="556274"/>
                </a:solidFill>
                <a:latin typeface="Arial"/>
                <a:ea typeface="Arial"/>
                <a:cs typeface="Arial"/>
              </a:rPr>
              <a:t>Alle vaccinationer som PDF, fx til egen læge eller rejsen.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6133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64362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54304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da-DK">
                <a:solidFill>
                  <a:srgbClr val="0B1F3A"/>
                </a:solidFill>
                <a:latin typeface="Arial"/>
                <a:ea typeface="Arial"/>
                <a:cs typeface="Arial"/>
              </a:rPr>
              <a:t>Dataminimering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826508"/>
            <a:ext cx="2633472" cy="9326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da-DK">
                <a:solidFill>
                  <a:srgbClr val="556274"/>
                </a:solidFill>
                <a:latin typeface="Arial"/>
                <a:ea typeface="Arial"/>
                <a:cs typeface="Arial"/>
              </a:rPr>
              <a:t>Kan bruges uden dit navn, ingen trackingværktøjer, GDPR-kompatibel, alle data kan altid slettes.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6133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64362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54304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da-DK">
                <a:solidFill>
                  <a:srgbClr val="0B1F3A"/>
                </a:solidFill>
                <a:latin typeface="Arial"/>
                <a:ea typeface="Arial"/>
                <a:cs typeface="Arial"/>
              </a:rPr>
              <a:t>Til hele familien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826508"/>
            <a:ext cx="2633472" cy="7269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da-DK">
                <a:solidFill>
                  <a:srgbClr val="556274"/>
                </a:solidFill>
                <a:latin typeface="Arial"/>
                <a:ea typeface="Arial"/>
                <a:cs typeface="Arial"/>
              </a:rPr>
              <a:t>Flere profiler, valgfri app-lås, push-påmindelser om vaccinationer, på 43 sprog.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da-DK">
                <a:solidFill>
                  <a:srgbClr val="FFFFFF"/>
                </a:solidFill>
                <a:latin typeface="Arial"/>
                <a:ea typeface="Arial"/>
                <a:cs typeface="Arial"/>
              </a:rPr>
              <a:t>Hent gratis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da-DK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Vaccinationstjek med et foto</dc:title>
  <dc:subject>Med den gratis app genkendes vaccinationer hurtigt via et foto og vises i et overskueligt overblik.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da</dc:language>
</cp:coreProperties>
</file>