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Impfcheck per Foto</a:t>
            </a:r>
          </a:p>
          <a:p>
            <a:r>
              <a:t>Mithilfe der kostenlosen App lassen sich Impfeinträge schnell per Foto erkennen und strukturiert darstellen.</a:t>
            </a:r>
          </a:p>
          <a:p/>
          <a:p>
            <a:r>
              <a:t>• Aktuelle Empfehlungen: Abgleich mit aktuellen Empfehlungen, z. B. der STIKO: Sie sehen direkt, welche Impfungen fehlen oder aufgefrischt werden sollten.</a:t>
            </a:r>
          </a:p>
          <a:p>
            <a:r>
              <a:t>• PDF-Export: Alle Impfungen als PDF, z. B. für die Hausarztpraxis oder die Reise.</a:t>
            </a:r>
          </a:p>
          <a:p>
            <a:r>
              <a:t>• Datensparsam: Auch ohne Angabe des Namens nutzbar, ohne Tracking-Tools, DSGVO-konform, alle Daten jederzeit löschbar.</a:t>
            </a:r>
          </a:p>
          <a:p>
            <a:r>
              <a:t>• Für die ganze Familie: Mehrere Profile, optionale App-Sperre, Impferinnerungen per Push, verfügbar in 43 Sprachen.</a:t>
            </a:r>
          </a:p>
          <a:p/>
          <a:p>
            <a:r>
              <a:t>Kostenlos laden: www.vaxicheck.com</a:t>
            </a:r>
          </a:p>
          <a:p>
            <a:r>
              <a:t>Entwickelt in Köln von MEDEPS, einem Spin-off der Universität zu Köln.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de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de">
                <a:solidFill>
                  <a:srgbClr val="556274"/>
                </a:solidFill>
                <a:latin typeface="Arial"/>
                <a:ea typeface="Arial"/>
                <a:cs typeface="Arial"/>
              </a:rPr>
              <a:t>Kostenlose App für iPhone und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719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4000" b="1" lang="de">
                <a:solidFill>
                  <a:srgbClr val="0B1F3A"/>
                </a:solidFill>
                <a:latin typeface="Arial"/>
                <a:ea typeface="Arial"/>
                <a:cs typeface="Arial"/>
              </a:rPr>
              <a:t>Impfcheck per Foto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de">
                <a:solidFill>
                  <a:srgbClr val="556274"/>
                </a:solidFill>
                <a:latin typeface="Arial"/>
                <a:ea typeface="Arial"/>
                <a:cs typeface="Arial"/>
              </a:rPr>
              <a:t>Entwickelt in Köln von MEDEPS, einem Spin-off der Universität zu Köln.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14579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de">
                <a:solidFill>
                  <a:srgbClr val="556274"/>
                </a:solidFill>
                <a:latin typeface="Arial"/>
                <a:ea typeface="Arial"/>
                <a:cs typeface="Arial"/>
              </a:rPr>
              <a:t>Mithilfe der kostenlosen App lassen sich Impfeinträge schnell per Foto erkennen und strukturiert darstellen.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9981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9923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de">
                <a:solidFill>
                  <a:srgbClr val="0B1F3A"/>
                </a:solidFill>
                <a:latin typeface="Arial"/>
                <a:ea typeface="Arial"/>
                <a:cs typeface="Arial"/>
              </a:rPr>
              <a:t>Aktuelle Empfehlungen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75076"/>
            <a:ext cx="2633472" cy="11003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de">
                <a:solidFill>
                  <a:srgbClr val="556274"/>
                </a:solidFill>
                <a:latin typeface="Arial"/>
                <a:ea typeface="Arial"/>
                <a:cs typeface="Arial"/>
              </a:rPr>
              <a:t>Abgleich mit aktuellen Empfehlungen, z. B. der STIKO: Sie sehen direkt, welche Impfungen fehlen oder aufgefrischt werden sollten.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9981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9923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de">
                <a:solidFill>
                  <a:srgbClr val="0B1F3A"/>
                </a:solidFill>
                <a:latin typeface="Arial"/>
                <a:ea typeface="Arial"/>
                <a:cs typeface="Arial"/>
              </a:rPr>
              <a:t>PDF-Export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75076"/>
            <a:ext cx="2633472" cy="7040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de">
                <a:solidFill>
                  <a:srgbClr val="556274"/>
                </a:solidFill>
                <a:latin typeface="Arial"/>
                <a:ea typeface="Arial"/>
                <a:cs typeface="Arial"/>
              </a:rPr>
              <a:t>Alle Impfungen als PDF, z. B. für die Hausarztpraxis oder die Reise.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5765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65886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55828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de">
                <a:solidFill>
                  <a:srgbClr val="0B1F3A"/>
                </a:solidFill>
                <a:latin typeface="Arial"/>
                <a:ea typeface="Arial"/>
                <a:cs typeface="Arial"/>
              </a:rPr>
              <a:t>Datensparsam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834128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de">
                <a:solidFill>
                  <a:srgbClr val="556274"/>
                </a:solidFill>
                <a:latin typeface="Arial"/>
                <a:ea typeface="Arial"/>
                <a:cs typeface="Arial"/>
              </a:rPr>
              <a:t>Auch ohne Angabe des Namens nutzbar, ohne Tracking-Tools, DSGVO-konform, alle Daten jederzeit löschbar.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5765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65886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55828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de">
                <a:solidFill>
                  <a:srgbClr val="0B1F3A"/>
                </a:solidFill>
                <a:latin typeface="Arial"/>
                <a:ea typeface="Arial"/>
                <a:cs typeface="Arial"/>
              </a:rPr>
              <a:t>Für die ganze Familie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834128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de">
                <a:solidFill>
                  <a:srgbClr val="556274"/>
                </a:solidFill>
                <a:latin typeface="Arial"/>
                <a:ea typeface="Arial"/>
                <a:cs typeface="Arial"/>
              </a:rPr>
              <a:t>Mehrere Profile, optionale App-Sperre, Impferinnerungen per Push, verfügbar in 43 Sprachen.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de">
                <a:solidFill>
                  <a:srgbClr val="FFFFFF"/>
                </a:solidFill>
                <a:latin typeface="Arial"/>
                <a:ea typeface="Arial"/>
                <a:cs typeface="Arial"/>
              </a:rPr>
              <a:t>Kostenlos laden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de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Impfcheck per Foto</dc:title>
  <dc:subject>Mithilfe der kostenlosen App lassen sich Impfeinträge schnell per Foto erkennen und strukturiert darstellen.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de</dc:language>
</cp:coreProperties>
</file>