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Έλεγχος εμβολίων με φωτογραφία</a:t>
            </a:r>
          </a:p>
          <a:p>
            <a:r>
              <a:t>Με τη δωρεάν εφαρμογή, οι εγγραφές εμβολιασμών αναγνωρίζονται γρήγορα με μια φωτογραφία και εμφανίζονται με σαφή δομή.</a:t>
            </a:r>
          </a:p>
          <a:p/>
          <a:p>
            <a:r>
              <a:t>• Τρέχουσες συστάσεις: Σύγκριση με τις τρέχουσες συστάσεις, π.χ. της STIKO – βλέπετε αμέσως ποια εμβόλια λείπουν ή χρειάζονται αναμνηστική δόση.</a:t>
            </a:r>
          </a:p>
          <a:p>
            <a:r>
              <a:t>• Εξαγωγή PDF: Όλοι οι εμβολιασμοί σε PDF, π.χ. για τον γιατρό σας ή για ένα ταξίδι.</a:t>
            </a:r>
          </a:p>
          <a:p>
            <a:r>
              <a:t>• Ελάχιστα δεδομένα: Χωρίς υποχρέωση δήλωσης ονόματος, χωρίς εργαλεία παρακολούθησης, σύμφωνα με τον ΓΚΠΔ, διαγραφή όλων των δεδομένων ανά πάσα στιγμή.</a:t>
            </a:r>
          </a:p>
          <a:p>
            <a:r>
              <a:t>• Για όλη την οικογένεια: Πολλά προφίλ, προαιρετικό κλείδωμα εφαρμογής, υπενθυμίσεις εμβολιασμών μέσω push, σε 43 γλώσσες.</a:t>
            </a:r>
          </a:p>
          <a:p/>
          <a:p>
            <a:r>
              <a:t>Δωρεάν λήψη: www.vaxicheck.com</a:t>
            </a:r>
          </a:p>
          <a:p>
            <a:r>
              <a:t>Αναπτύχθηκε στην Κολωνία από τη MEDEPS, spin-off του Πανεπιστημίου της Κολωνίας.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el-GR">
                <a:solidFill>
                  <a:srgbClr val="0B1F3A"/>
                </a:solidFill>
                <a:latin typeface="Arial"/>
                <a:ea typeface="Arial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el-GR">
                <a:solidFill>
                  <a:srgbClr val="556274"/>
                </a:solidFill>
                <a:latin typeface="Arial"/>
                <a:ea typeface="Arial"/>
                <a:cs typeface="Arial"/>
              </a:rPr>
              <a:t>Δωρεάν εφαρμογή για iPhone &amp; Android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1024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3000" b="1" lang="el-GR">
                <a:solidFill>
                  <a:srgbClr val="0B1F3A"/>
                </a:solidFill>
                <a:latin typeface="Arial"/>
                <a:ea typeface="Arial"/>
                <a:cs typeface="Arial"/>
              </a:rPr>
              <a:t>Έλεγχος εμβολίων με φωτογραφία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01583"/>
            <a:ext cx="5074920" cy="4145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el-GR">
                <a:solidFill>
                  <a:srgbClr val="556274"/>
                </a:solidFill>
                <a:latin typeface="Arial"/>
                <a:ea typeface="Arial"/>
                <a:cs typeface="Arial"/>
              </a:rPr>
              <a:t>Αναπτύχθηκε στην Κολωνία από τη MEDEPS, spin-off του Πανεπιστημίου της Κολωνίας.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2450591"/>
            <a:ext cx="6720840" cy="5364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el-GR">
                <a:solidFill>
                  <a:srgbClr val="556274"/>
                </a:solidFill>
                <a:latin typeface="Arial"/>
                <a:ea typeface="Arial"/>
                <a:cs typeface="Arial"/>
              </a:rPr>
              <a:t>Με τη δωρεάν εφαρμογή, οι εγγραφές εμβολιασμών αναγνωρίζονται γρήγορα με μια φωτογραφία και εμφανίζονται με σαφή δομή.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326136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3343655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3243072"/>
            <a:ext cx="2633472" cy="3078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1" lang="el-GR">
                <a:solidFill>
                  <a:srgbClr val="0B1F3A"/>
                </a:solidFill>
                <a:latin typeface="Arial"/>
                <a:ea typeface="Arial"/>
                <a:cs typeface="Arial"/>
              </a:rPr>
              <a:t>Τρέχουσες συστάσεις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496056"/>
            <a:ext cx="2633472" cy="8107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150" b="0" lang="el-GR">
                <a:solidFill>
                  <a:srgbClr val="556274"/>
                </a:solidFill>
                <a:latin typeface="Arial"/>
                <a:ea typeface="Arial"/>
                <a:cs typeface="Arial"/>
              </a:rPr>
              <a:t>Σύγκριση με τις τρέχουσες συστάσεις, π.χ. της STIKO – βλέπετε αμέσως ποια εμβόλια λείπουν ή χρειάζονται αναμνηστική δόση.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326136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3343655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3243072"/>
            <a:ext cx="2633472" cy="3078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1" lang="el-GR">
                <a:solidFill>
                  <a:srgbClr val="0B1F3A"/>
                </a:solidFill>
                <a:latin typeface="Arial"/>
                <a:ea typeface="Arial"/>
                <a:cs typeface="Arial"/>
              </a:rPr>
              <a:t>Εξαγωγή PDF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496056"/>
            <a:ext cx="2633472" cy="4602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150" b="0" lang="el-GR">
                <a:solidFill>
                  <a:srgbClr val="556274"/>
                </a:solidFill>
                <a:latin typeface="Arial"/>
                <a:ea typeface="Arial"/>
                <a:cs typeface="Arial"/>
              </a:rPr>
              <a:t>Όλοι οι εμβολιασμοί σε PDF, π.χ. για τον γιατρό σας ή για ένα ταξίδι.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50799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59028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489704"/>
            <a:ext cx="2633472" cy="3078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1" lang="el-GR">
                <a:solidFill>
                  <a:srgbClr val="0B1F3A"/>
                </a:solidFill>
                <a:latin typeface="Arial"/>
                <a:ea typeface="Arial"/>
                <a:cs typeface="Arial"/>
              </a:rPr>
              <a:t>Ελάχιστα δεδομένα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742688"/>
            <a:ext cx="2633472" cy="9860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150" b="0" lang="el-GR">
                <a:solidFill>
                  <a:srgbClr val="556274"/>
                </a:solidFill>
                <a:latin typeface="Arial"/>
                <a:ea typeface="Arial"/>
                <a:cs typeface="Arial"/>
              </a:rPr>
              <a:t>Χωρίς υποχρέωση δήλωσης ονόματος, χωρίς εργαλεία παρακολούθησης, σύμφωνα με τον ΓΚΠΔ, διαγραφή όλων των δεδομένων ανά πάσα στιγμή.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50799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59028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489704"/>
            <a:ext cx="2633472" cy="3078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1" lang="el-GR">
                <a:solidFill>
                  <a:srgbClr val="0B1F3A"/>
                </a:solidFill>
                <a:latin typeface="Arial"/>
                <a:ea typeface="Arial"/>
                <a:cs typeface="Arial"/>
              </a:rPr>
              <a:t>Για όλη την οικογένεια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742688"/>
            <a:ext cx="2633472" cy="8107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150" b="0" lang="el-GR">
                <a:solidFill>
                  <a:srgbClr val="556274"/>
                </a:solidFill>
                <a:latin typeface="Arial"/>
                <a:ea typeface="Arial"/>
                <a:cs typeface="Arial"/>
              </a:rPr>
              <a:t>Πολλά προφίλ, προαιρετικό κλείδωμα εφαρμογής, υπενθυμίσεις εμβολιασμών μέσω push, σε 43 γλώσσες.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1" lang="el-GR">
                <a:solidFill>
                  <a:srgbClr val="FFFFFF"/>
                </a:solidFill>
                <a:latin typeface="Arial"/>
                <a:ea typeface="Arial"/>
                <a:cs typeface="Arial"/>
              </a:rPr>
              <a:t>Δωρεάν λήψη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el-GR">
                <a:solidFill>
                  <a:srgbClr val="FFFFFF"/>
                </a:solidFill>
                <a:latin typeface="Arial"/>
                <a:ea typeface="Arial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Έλεγχος εμβολίων με φωτογραφία</dc:title>
  <dc:subject>Με τη δωρεάν εφαρμογή, οι εγγραφές εμβολιασμών αναγνωρίζονται γρήγορα με μια φωτογραφία και εμφανίζονται με σαφή δομή.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el</dc:language>
</cp:coreProperties>
</file>