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Vaccination check by photo</a:t>
            </a:r>
          </a:p>
          <a:p>
            <a:r>
              <a:t>With the free app, vaccination entries are recognised quickly by photo and displayed in a clear structure.</a:t>
            </a:r>
          </a:p>
          <a:p/>
          <a:p>
            <a:r>
              <a:t>• Current recommendations: Compared with current recommendations such as those of the STIKO – you see straight away which vaccinations are missing or due for a booster.</a:t>
            </a:r>
          </a:p>
          <a:p>
            <a:r>
              <a:t>• PDF export: All vaccinations as a PDF, e.g. for your GP or a trip.</a:t>
            </a:r>
          </a:p>
          <a:p>
            <a:r>
              <a:t>• Data minimisation: Usable without entering your name, no tracking tools, GDPR-compliant, all data can be deleted at any time.</a:t>
            </a:r>
          </a:p>
          <a:p>
            <a:r>
              <a:t>• For the whole family: Multiple profiles, optional app lock, push reminders for vaccinations, available in 43 languages.</a:t>
            </a:r>
          </a:p>
          <a:p/>
          <a:p>
            <a:r>
              <a:t>Download for free: www.vaxicheck.com</a:t>
            </a:r>
          </a:p>
          <a:p>
            <a:r>
              <a:t>Developed in Cologne by MEDEPS, a spin-off of the University of Cologne.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en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en">
                <a:solidFill>
                  <a:srgbClr val="556274"/>
                </a:solidFill>
                <a:latin typeface="Arial"/>
                <a:ea typeface="Arial"/>
                <a:cs typeface="Arial"/>
              </a:rPr>
              <a:t>Free app for iPhone and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736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700" b="1" lang="en">
                <a:solidFill>
                  <a:srgbClr val="0B1F3A"/>
                </a:solidFill>
                <a:latin typeface="Arial"/>
                <a:ea typeface="Arial"/>
                <a:cs typeface="Arial"/>
              </a:rPr>
              <a:t>Vaccination check by photo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en">
                <a:solidFill>
                  <a:srgbClr val="556274"/>
                </a:solidFill>
                <a:latin typeface="Arial"/>
                <a:ea typeface="Arial"/>
                <a:cs typeface="Arial"/>
              </a:rPr>
              <a:t>Developed in Cologne by MEDEPS, a spin-off of the University of Cologne.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0007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en">
                <a:solidFill>
                  <a:srgbClr val="556274"/>
                </a:solidFill>
                <a:latin typeface="Arial"/>
                <a:ea typeface="Arial"/>
                <a:cs typeface="Arial"/>
              </a:rPr>
              <a:t>With the free app, vaccination entries are recognised quickly by photo and displayed in a clear structure.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718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5409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5351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en">
                <a:solidFill>
                  <a:srgbClr val="0B1F3A"/>
                </a:solidFill>
                <a:latin typeface="Arial"/>
                <a:ea typeface="Arial"/>
                <a:cs typeface="Arial"/>
              </a:rPr>
              <a:t>Current recommendations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29356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en">
                <a:solidFill>
                  <a:srgbClr val="556274"/>
                </a:solidFill>
                <a:latin typeface="Arial"/>
                <a:ea typeface="Arial"/>
                <a:cs typeface="Arial"/>
              </a:rPr>
              <a:t>Compared with current recommendations such as those of the STIKO – you see straight away which vaccinations are missing or due for a booster.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718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5409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5351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en">
                <a:solidFill>
                  <a:srgbClr val="0B1F3A"/>
                </a:solidFill>
                <a:latin typeface="Arial"/>
                <a:ea typeface="Arial"/>
                <a:cs typeface="Arial"/>
              </a:rPr>
              <a:t>PDF export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29356"/>
            <a:ext cx="2633472" cy="5059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en">
                <a:solidFill>
                  <a:srgbClr val="556274"/>
                </a:solidFill>
                <a:latin typeface="Arial"/>
                <a:ea typeface="Arial"/>
                <a:cs typeface="Arial"/>
              </a:rPr>
              <a:t>All vaccinations as a PDF, e.g. for your GP or a trip.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308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1314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1256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en">
                <a:solidFill>
                  <a:srgbClr val="0B1F3A"/>
                </a:solidFill>
                <a:latin typeface="Arial"/>
                <a:ea typeface="Arial"/>
                <a:cs typeface="Arial"/>
              </a:rPr>
              <a:t>Data minimisation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8840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en">
                <a:solidFill>
                  <a:srgbClr val="556274"/>
                </a:solidFill>
                <a:latin typeface="Arial"/>
                <a:ea typeface="Arial"/>
                <a:cs typeface="Arial"/>
              </a:rPr>
              <a:t>Usable without entering your name, no tracking tools, GDPR-compliant, all data can be deleted at any time.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308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1314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1256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50" b="1" lang="en">
                <a:solidFill>
                  <a:srgbClr val="0B1F3A"/>
                </a:solidFill>
                <a:latin typeface="Arial"/>
                <a:ea typeface="Arial"/>
                <a:cs typeface="Arial"/>
              </a:rPr>
              <a:t>For the whole family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88408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00" b="0" lang="en">
                <a:solidFill>
                  <a:srgbClr val="556274"/>
                </a:solidFill>
                <a:latin typeface="Arial"/>
                <a:ea typeface="Arial"/>
                <a:cs typeface="Arial"/>
              </a:rPr>
              <a:t>Multiple profiles, optional app lock, push reminders for vaccinations, available in 43 languages.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en">
                <a:solidFill>
                  <a:srgbClr val="FFFFFF"/>
                </a:solidFill>
                <a:latin typeface="Arial"/>
                <a:ea typeface="Arial"/>
                <a:cs typeface="Arial"/>
              </a:rPr>
              <a:t>Download for free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en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Vaccination check by photo</dc:title>
  <dc:subject>With the free app, vaccination entries are recognised quickly by photo and displayed in a clear structure.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en</dc:language>
</cp:coreProperties>
</file>