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Chequeo de vacunas con una foto</a:t>
            </a:r>
          </a:p>
          <a:p>
            <a:r>
              <a:t>Con la app gratuita, las vacunas anotadas en la cartilla se reconocen rápidamente a partir de una foto y se muestran de forma clara y estructurada.</a:t>
            </a:r>
          </a:p>
          <a:p/>
          <a:p>
            <a:r>
              <a:t>• Recomendaciones actuales: Comparación con las recomendaciones actuales, p. ej. de la STIKO: ves al instante qué vacunas te faltan o necesitan un refuerzo.</a:t>
            </a:r>
          </a:p>
          <a:p>
            <a:r>
              <a:t>• Exportación a PDF: Todas las vacunas en un PDF, p. ej. para tu médico de cabecera o para un viaje.</a:t>
            </a:r>
          </a:p>
          <a:p>
            <a:r>
              <a:t>• Minimización de datos: Se puede usar sin indicar tu nombre, sin herramientas de seguimiento, conforme al RGPD y con todos los datos eliminables en cualquier momento.</a:t>
            </a:r>
          </a:p>
          <a:p>
            <a:r>
              <a:t>• Para toda la familia: Varios perfiles, bloqueo opcional de la app, recordatorios de vacunación por notificación push y disponible en 43 idiomas.</a:t>
            </a:r>
          </a:p>
          <a:p/>
          <a:p>
            <a:r>
              <a:t>Descarga gratuita: www.vaxicheck.com</a:t>
            </a:r>
          </a:p>
          <a:p>
            <a:r>
              <a:t>Desarrollada en Colonia por MEDEPS, una spin-off de la Universidad de Colonia.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es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es">
                <a:solidFill>
                  <a:srgbClr val="556274"/>
                </a:solidFill>
                <a:latin typeface="Arial"/>
                <a:ea typeface="Arial"/>
                <a:cs typeface="Arial"/>
              </a:rPr>
              <a:t>App gratuita para iPhone y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000" b="1" lang="es">
                <a:solidFill>
                  <a:srgbClr val="0B1F3A"/>
                </a:solidFill>
                <a:latin typeface="Arial"/>
                <a:ea typeface="Arial"/>
                <a:cs typeface="Arial"/>
              </a:rPr>
              <a:t>Chequeo de vacunas con una foto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es">
                <a:solidFill>
                  <a:srgbClr val="556274"/>
                </a:solidFill>
                <a:latin typeface="Arial"/>
                <a:ea typeface="Arial"/>
                <a:cs typeface="Arial"/>
              </a:rPr>
              <a:t>Desarrollada en Colonia por MEDEPS, una spin-off de la Universidad de Colonia.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1993391"/>
            <a:ext cx="6720840" cy="5364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es">
                <a:solidFill>
                  <a:srgbClr val="556274"/>
                </a:solidFill>
                <a:latin typeface="Arial"/>
                <a:ea typeface="Arial"/>
                <a:cs typeface="Arial"/>
              </a:rPr>
              <a:t>Con la app gratuita, las vacunas anotadas en la cartilla se reconocen rápidamente a partir de una foto y se muestran de forma clara y estructurada.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8041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288645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785872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es">
                <a:solidFill>
                  <a:srgbClr val="0B1F3A"/>
                </a:solidFill>
                <a:latin typeface="Arial"/>
                <a:ea typeface="Arial"/>
                <a:cs typeface="Arial"/>
              </a:rPr>
              <a:t>Recomendaciones actuales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054096"/>
            <a:ext cx="2633472" cy="10622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50" b="0" lang="es">
                <a:solidFill>
                  <a:srgbClr val="556274"/>
                </a:solidFill>
                <a:latin typeface="Arial"/>
                <a:ea typeface="Arial"/>
                <a:cs typeface="Arial"/>
              </a:rPr>
              <a:t>Comparación con las recomendaciones actuales, p. ej. de la STIKO: ves al instante qué vacunas te faltan o necesitan un refuerzo.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8041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288645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785872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es">
                <a:solidFill>
                  <a:srgbClr val="0B1F3A"/>
                </a:solidFill>
                <a:latin typeface="Arial"/>
                <a:ea typeface="Arial"/>
                <a:cs typeface="Arial"/>
              </a:rPr>
              <a:t>Exportación a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054096"/>
            <a:ext cx="2633472" cy="6812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50" b="0" lang="es">
                <a:solidFill>
                  <a:srgbClr val="556274"/>
                </a:solidFill>
                <a:latin typeface="Arial"/>
                <a:ea typeface="Arial"/>
                <a:cs typeface="Arial"/>
              </a:rPr>
              <a:t>Todas las vacunas en un PDF, p. ej. para tu médico de cabecera o para un viaje.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3174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39978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299204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es">
                <a:solidFill>
                  <a:srgbClr val="0B1F3A"/>
                </a:solidFill>
                <a:latin typeface="Arial"/>
                <a:ea typeface="Arial"/>
                <a:cs typeface="Arial"/>
              </a:rPr>
              <a:t>Minimización de datos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567428"/>
            <a:ext cx="2633472" cy="10622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50" b="0" lang="es">
                <a:solidFill>
                  <a:srgbClr val="556274"/>
                </a:solidFill>
                <a:latin typeface="Arial"/>
                <a:ea typeface="Arial"/>
                <a:cs typeface="Arial"/>
              </a:rPr>
              <a:t>Se puede usar sin indicar tu nombre, sin herramientas de seguimiento, conforme al RGPD y con todos los datos eliminables en cualquier momento.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3174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39978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299204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1" lang="es">
                <a:solidFill>
                  <a:srgbClr val="0B1F3A"/>
                </a:solidFill>
                <a:latin typeface="Arial"/>
                <a:ea typeface="Arial"/>
                <a:cs typeface="Arial"/>
              </a:rPr>
              <a:t>Para toda la familia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567428"/>
            <a:ext cx="2633472" cy="8717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50" b="0" lang="es">
                <a:solidFill>
                  <a:srgbClr val="556274"/>
                </a:solidFill>
                <a:latin typeface="Arial"/>
                <a:ea typeface="Arial"/>
                <a:cs typeface="Arial"/>
              </a:rPr>
              <a:t>Varios perfiles, bloqueo opcional de la app, recordatorios de vacunación por notificación push y disponible en 43 idiomas.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es">
                <a:solidFill>
                  <a:srgbClr val="FFFFFF"/>
                </a:solidFill>
                <a:latin typeface="Arial"/>
                <a:ea typeface="Arial"/>
                <a:cs typeface="Arial"/>
              </a:rPr>
              <a:t>Descarga gratuita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es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Chequeo de vacunas con una foto</dc:title>
  <dc:subject>Con la app gratuita, las vacunas anotadas en la cartilla se reconocen rápidamente a partir de una foto y se muestran de forma clara y estructurada.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es</dc:language>
</cp:coreProperties>
</file>