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Vaktsineerimiskontroll fotoga</a:t>
            </a:r>
          </a:p>
          <a:p>
            <a:r>
              <a:t>Tasuta rakendusega tuvastatakse vaktsineerimiskanded kiiresti foto abil ja kuvatakse ülevaatlikult.</a:t>
            </a:r>
          </a:p>
          <a:p/>
          <a:p>
            <a:r>
              <a:t>• Kehtivad soovitused: Võrdlus kehtivate soovitustega, näiteks STIKO omadega – näete kohe, millised vaktsineerimised puuduvad või vajavad kordusdoosi.</a:t>
            </a:r>
          </a:p>
          <a:p>
            <a:r>
              <a:t>• PDF-eksport: Kõik vaktsineerimised PDF-ina, nt perearstile või reisiks.</a:t>
            </a:r>
          </a:p>
          <a:p>
            <a:r>
              <a:t>• Andmete minimeerimine: Kasutatav ilma nimeta, jälgimistööriistadeta, IKÜM-iga kooskõlas, kõik andmed igal ajal kustutatavad.</a:t>
            </a:r>
          </a:p>
          <a:p>
            <a:r>
              <a:t>• Kogu perele: Mitu profiili, valikuline rakenduse lukk, tõukemärguanded vaktsineerimiste kohta, saadaval 43 keeles.</a:t>
            </a:r>
          </a:p>
          <a:p/>
          <a:p>
            <a:r>
              <a:t>Laadige alla tasuta: www.vaxicheck.com</a:t>
            </a:r>
          </a:p>
          <a:p>
            <a:r>
              <a:t>Välja töötanud Kölnis MEDEPS, Kölni Ülikooli spin-off-ettevõte.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et-EE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et-EE">
                <a:solidFill>
                  <a:srgbClr val="556274"/>
                </a:solidFill>
                <a:latin typeface="Arial"/>
                <a:ea typeface="Arial"/>
                <a:cs typeface="Arial"/>
              </a:rPr>
              <a:t>Tasuta rakendus iPhone’ile ja Androidile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643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500" b="1" lang="et-EE">
                <a:solidFill>
                  <a:srgbClr val="0B1F3A"/>
                </a:solidFill>
                <a:latin typeface="Arial"/>
                <a:ea typeface="Arial"/>
                <a:cs typeface="Arial"/>
              </a:rPr>
              <a:t>Vaktsineerimiskontroll fotoga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et-EE">
                <a:solidFill>
                  <a:srgbClr val="556274"/>
                </a:solidFill>
                <a:latin typeface="Arial"/>
                <a:ea typeface="Arial"/>
                <a:cs typeface="Arial"/>
              </a:rPr>
              <a:t>Välja töötanud Kölnis MEDEPS, Kölni Ülikooli spin-off-ettevõte.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06959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et-EE">
                <a:solidFill>
                  <a:srgbClr val="556274"/>
                </a:solidFill>
                <a:latin typeface="Arial"/>
                <a:ea typeface="Arial"/>
                <a:cs typeface="Arial"/>
              </a:rPr>
              <a:t>Tasuta rakendusega tuvastatakse vaktsineerimiskanded kiiresti foto abil ja kuvatakse ülevaatlikult.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9413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23616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23032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et-EE">
                <a:solidFill>
                  <a:srgbClr val="0B1F3A"/>
                </a:solidFill>
                <a:latin typeface="Arial"/>
                <a:ea typeface="Arial"/>
                <a:cs typeface="Arial"/>
              </a:rPr>
              <a:t>Kehtivad soovitused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06496"/>
            <a:ext cx="2633472" cy="11384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et-EE">
                <a:solidFill>
                  <a:srgbClr val="556274"/>
                </a:solidFill>
                <a:latin typeface="Arial"/>
                <a:ea typeface="Arial"/>
                <a:cs typeface="Arial"/>
              </a:rPr>
              <a:t>Võrdlus kehtivate soovitustega, näiteks STIKO omadega – näete kohe, millised vaktsineerimised puuduvad või vajavad kordusdoosi.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9413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23616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23032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et-EE">
                <a:solidFill>
                  <a:srgbClr val="0B1F3A"/>
                </a:solidFill>
                <a:latin typeface="Arial"/>
                <a:ea typeface="Arial"/>
                <a:cs typeface="Arial"/>
              </a:rPr>
              <a:t>PDF-eksport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06496"/>
            <a:ext cx="2633472" cy="5212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et-EE">
                <a:solidFill>
                  <a:srgbClr val="556274"/>
                </a:solidFill>
                <a:latin typeface="Arial"/>
                <a:ea typeface="Arial"/>
                <a:cs typeface="Arial"/>
              </a:rPr>
              <a:t>Kõik vaktsineerimised PDF-ina, nt perearstile või reisiks.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5460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62838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527804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et-EE">
                <a:solidFill>
                  <a:srgbClr val="0B1F3A"/>
                </a:solidFill>
                <a:latin typeface="Arial"/>
                <a:ea typeface="Arial"/>
                <a:cs typeface="Arial"/>
              </a:rPr>
              <a:t>Andmete minimeerimine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811268"/>
            <a:ext cx="2633472" cy="9326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et-EE">
                <a:solidFill>
                  <a:srgbClr val="556274"/>
                </a:solidFill>
                <a:latin typeface="Arial"/>
                <a:ea typeface="Arial"/>
                <a:cs typeface="Arial"/>
              </a:rPr>
              <a:t>Kasutatav ilma nimeta, jälgimistööriistadeta, IKÜM-iga kooskõlas, kõik andmed igal ajal kustutatavad.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5460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62838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527804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et-EE">
                <a:solidFill>
                  <a:srgbClr val="0B1F3A"/>
                </a:solidFill>
                <a:latin typeface="Arial"/>
                <a:ea typeface="Arial"/>
                <a:cs typeface="Arial"/>
              </a:rPr>
              <a:t>Kogu perele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811268"/>
            <a:ext cx="2633472" cy="9326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et-EE">
                <a:solidFill>
                  <a:srgbClr val="556274"/>
                </a:solidFill>
                <a:latin typeface="Arial"/>
                <a:ea typeface="Arial"/>
                <a:cs typeface="Arial"/>
              </a:rPr>
              <a:t>Mitu profiili, valikuline rakenduse lukk, tõukemärguanded vaktsineerimiste kohta, saadaval 43 keeles.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et-EE">
                <a:solidFill>
                  <a:srgbClr val="FFFFFF"/>
                </a:solidFill>
                <a:latin typeface="Arial"/>
                <a:ea typeface="Arial"/>
                <a:cs typeface="Arial"/>
              </a:rPr>
              <a:t>Laadige alla tasuta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et-EE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Vaktsineerimiskontroll fotoga</dc:title>
  <dc:subject>Tasuta rakendusega tuvastatakse vaktsineerimiskanded kiiresti foto abil ja kuvatakse ülevaatlikult.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et</dc:language>
</cp:coreProperties>
</file>