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بررسی واکسیناسیون با یک عکس</a:t>
            </a:r>
          </a:p>
          <a:p>
            <a:r>
              <a:t>با این اپلیکیشن رایگان، موارد واکسیناسیون با یک عکس سریع تشخیص داده می‌شوند و منظم نمایش می‌یابند.</a:t>
            </a:r>
          </a:p>
          <a:p/>
          <a:p>
            <a:r>
              <a:t>• توصیه‌های فعلی: مقایسه با توصیه‌های فعلی، مثلاً STIKO – فوراً می‌بینید کدام واکسن‌ها کم است یا به دوز یادآور نیاز دارد.</a:t>
            </a:r>
          </a:p>
          <a:p>
            <a:r>
              <a:t>• خروجی PDF: همهٔ واکسن‌ها به‌صورت PDF، مثلاً برای پزشک خانواده یا سفر.</a:t>
            </a:r>
          </a:p>
          <a:p>
            <a:r>
              <a:t>• حداقل‌سازی داده‌ها: قابل استفاده بدون وارد کردن نام، بدون ابزار ردیابی، مطابق با GDPR، حذف همهٔ داده‌ها در هر زمان.</a:t>
            </a:r>
          </a:p>
          <a:p>
            <a:r>
              <a:t>• برای همهٔ خانواده: چند نمایه، قفل اختیاری اپلیکیشن، یادآوری واکسن با اعلان، در دسترس به 43 زبان.</a:t>
            </a:r>
          </a:p>
          <a:p/>
          <a:p>
            <a:r>
              <a:t>دانلود رایگان: www.vaxicheck.com</a:t>
            </a:r>
          </a:p>
          <a:p>
            <a:r>
              <a:t>ساخته‌شده در کلن توسط MEDEPS، یک شرکت زایشی دانشگاه کلن.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11076127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5855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4922215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800" b="1" lang="fa-IR">
                <a:solidFill>
                  <a:srgbClr val="0B1F3A"/>
                </a:solidFill>
                <a:latin typeface="Arial"/>
                <a:ea typeface="Arial"/>
                <a:cs typeface="Tahoma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4922215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200" b="0" lang="fa-IR">
                <a:solidFill>
                  <a:srgbClr val="556274"/>
                </a:solidFill>
                <a:latin typeface="Arial"/>
                <a:ea typeface="Arial"/>
                <a:cs typeface="Tahoma"/>
              </a:rPr>
              <a:t>اپلیکیشن رایگان برای iPhone و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4922215" y="1371600"/>
            <a:ext cx="6720840" cy="1024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3000" b="1" lang="fa-IR">
                <a:solidFill>
                  <a:srgbClr val="0B1F3A"/>
                </a:solidFill>
                <a:latin typeface="Arial"/>
                <a:ea typeface="Arial"/>
                <a:cs typeface="Tahoma"/>
              </a:rPr>
              <a:t>بررسی واکسیناسیون با یک عکس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1455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4922215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000" b="0" lang="fa-IR">
                <a:solidFill>
                  <a:srgbClr val="556274"/>
                </a:solidFill>
                <a:latin typeface="Arial"/>
                <a:ea typeface="Arial"/>
                <a:cs typeface="Tahoma"/>
              </a:rPr>
              <a:t>ساخته‌شده در کلن توسط MEDEPS، یک شرکت زایشی دانشگاه کلن.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4922215" y="2450591"/>
            <a:ext cx="6720840" cy="5669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500" b="0" lang="fa-IR">
                <a:solidFill>
                  <a:srgbClr val="556274"/>
                </a:solidFill>
                <a:latin typeface="Arial"/>
                <a:ea typeface="Arial"/>
                <a:cs typeface="Tahoma"/>
              </a:rPr>
              <a:t>با این اپلیکیشن رایگان، موارد واکسیناسیون با یک عکس سریع تشخیص داده می‌شوند و منظم نمایش می‌یابند.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11222431" y="3291839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4727" y="337413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8442655" y="3273551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00" b="1" lang="fa-IR">
                <a:solidFill>
                  <a:srgbClr val="0B1F3A"/>
                </a:solidFill>
                <a:latin typeface="Arial"/>
                <a:ea typeface="Arial"/>
                <a:cs typeface="Tahoma"/>
              </a:rPr>
              <a:t>توصیه‌های فعلی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8442655" y="3541775"/>
            <a:ext cx="2633472" cy="8717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250" b="0" lang="fa-IR">
                <a:solidFill>
                  <a:srgbClr val="556274"/>
                </a:solidFill>
                <a:latin typeface="Arial"/>
                <a:ea typeface="Arial"/>
                <a:cs typeface="Tahoma"/>
              </a:rPr>
              <a:t>مقایسه با توصیه‌های فعلی، مثلاً STIKO – فوراً می‌بینید کدام واکسن‌ها کم است یا به دوز یادآور نیاز دارد.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7701991" y="3291839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84287" y="337413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922215" y="3273551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00" b="1" lang="fa-IR">
                <a:solidFill>
                  <a:srgbClr val="0B1F3A"/>
                </a:solidFill>
                <a:latin typeface="Arial"/>
                <a:ea typeface="Arial"/>
                <a:cs typeface="Tahoma"/>
              </a:rPr>
              <a:t>خروجی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922215" y="3541775"/>
            <a:ext cx="2633472" cy="4907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250" b="0" lang="fa-IR">
                <a:solidFill>
                  <a:srgbClr val="556274"/>
                </a:solidFill>
                <a:latin typeface="Arial"/>
                <a:ea typeface="Arial"/>
                <a:cs typeface="Tahoma"/>
              </a:rPr>
              <a:t>همهٔ واکسن‌ها به‌صورت PDF، مثلاً برای پزشک خانواده یا سفر.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11222431" y="46146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04727" y="4696968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8442655" y="4596384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00" b="1" lang="fa-IR">
                <a:solidFill>
                  <a:srgbClr val="0B1F3A"/>
                </a:solidFill>
                <a:latin typeface="Arial"/>
                <a:ea typeface="Arial"/>
                <a:cs typeface="Tahoma"/>
              </a:rPr>
              <a:t>حداقل‌سازی داده‌ها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8442655" y="4864608"/>
            <a:ext cx="2633472" cy="8717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250" b="0" lang="fa-IR">
                <a:solidFill>
                  <a:srgbClr val="556274"/>
                </a:solidFill>
                <a:latin typeface="Arial"/>
                <a:ea typeface="Arial"/>
                <a:cs typeface="Tahoma"/>
              </a:rPr>
              <a:t>قابل استفاده بدون وارد کردن نام، بدون ابزار ردیابی، مطابق با GDPR، حذف همهٔ داده‌ها در هر زمان.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7701991" y="4614672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84287" y="4696968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922215" y="4596384"/>
            <a:ext cx="2633472" cy="32308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400" b="1" lang="fa-IR">
                <a:solidFill>
                  <a:srgbClr val="0B1F3A"/>
                </a:solidFill>
                <a:latin typeface="Arial"/>
                <a:ea typeface="Arial"/>
                <a:cs typeface="Tahoma"/>
              </a:rPr>
              <a:t>برای همهٔ خانواده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922215" y="4864608"/>
            <a:ext cx="2633472" cy="6812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250" b="0" lang="fa-IR">
                <a:solidFill>
                  <a:srgbClr val="556274"/>
                </a:solidFill>
                <a:latin typeface="Arial"/>
                <a:ea typeface="Arial"/>
                <a:cs typeface="Tahoma"/>
              </a:rPr>
              <a:t>چند نمایه، قفل اختیاری اپلیکیشن، یادآوری واکسن با اعلان، در دسترس به 43 زبان.</a:t>
            </a:r>
          </a:p>
        </p:txBody>
      </p:sp>
      <p:sp>
        <p:nvSpPr>
          <p:cNvPr id="26" name="Panel"/>
          <p:cNvSpPr/>
          <p:nvPr/>
        </p:nvSpPr>
        <p:spPr>
          <a:xfrm>
            <a:off x="54863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58800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3120847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0314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822960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600" b="1" lang="fa-IR">
                <a:solidFill>
                  <a:srgbClr val="FFFFFF"/>
                </a:solidFill>
                <a:latin typeface="Arial"/>
                <a:ea typeface="Arial"/>
                <a:cs typeface="Tahoma"/>
              </a:rPr>
              <a:t>دانلود رایگان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822960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r" rtl="1"/>
            <a:r>
              <a:rPr sz="1500" b="1" lang="fa-IR">
                <a:solidFill>
                  <a:srgbClr val="FFFFFF"/>
                </a:solidFill>
                <a:latin typeface="Arial"/>
                <a:ea typeface="Arial"/>
                <a:cs typeface="Tahoma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22960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بررسی واکسیناسیون با یک عکس</dc:title>
  <dc:subject>با این اپلیکیشن رایگان، موارد واکسیناسیون با یک عکس سریع تشخیص داده می‌شوند و منظم نمایش می‌یابند.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fa</dc:language>
</cp:coreProperties>
</file>