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Rokotustarkistus kuvasta</a:t>
            </a:r>
          </a:p>
          <a:p>
            <a:r>
              <a:t>Maksuton sovellus tunnistaa rokotusmerkinnät nopeasti kuvasta ja näyttää ne selkeästi jäsenneltyinä.</a:t>
            </a:r>
          </a:p>
          <a:p/>
          <a:p>
            <a:r>
              <a:t>• Ajantasaiset suositukset: Vertailu ajantasaisiin suosituksiin, kuten STIKOn – näet heti, mitkä rokotukset puuttuvat tai kaipaavat tehostetta.</a:t>
            </a:r>
          </a:p>
          <a:p>
            <a:r>
              <a:t>• PDF-vienti: Kaikki rokotukset PDF-muodossa, esim. omalääkärille tai matkalle.</a:t>
            </a:r>
          </a:p>
          <a:p>
            <a:r>
              <a:t>• Tietojen minimointi: Käytettävissä ilman nimeä, ei seurantatyökaluja, GDPR:n mukainen, kaikki tiedot poistettavissa milloin tahansa.</a:t>
            </a:r>
          </a:p>
          <a:p>
            <a:r>
              <a:t>• Koko perheelle: Useita profiileja, valinnainen sovelluslukitus, push-muistutukset rokotuksista, saatavilla 43 kielellä.</a:t>
            </a:r>
          </a:p>
          <a:p/>
          <a:p>
            <a:r>
              <a:t>Lataa maksutta: www.vaxicheck.com</a:t>
            </a:r>
          </a:p>
          <a:p>
            <a:r>
              <a:t>Kehittänyt kölniläinen MEDEPS, Kölnin yliopiston spin-off-yritys.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fi-FI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fi-FI">
                <a:solidFill>
                  <a:srgbClr val="556274"/>
                </a:solidFill>
                <a:latin typeface="Arial"/>
                <a:ea typeface="Arial"/>
                <a:cs typeface="Arial"/>
              </a:rPr>
              <a:t>Maksuton sovellus iPhonelle ja Androidille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719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4000" b="1" lang="fi-FI">
                <a:solidFill>
                  <a:srgbClr val="0B1F3A"/>
                </a:solidFill>
                <a:latin typeface="Arial"/>
                <a:ea typeface="Arial"/>
                <a:cs typeface="Arial"/>
              </a:rPr>
              <a:t>Rokotustarkistus kuvasta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fi-FI">
                <a:solidFill>
                  <a:srgbClr val="556274"/>
                </a:solidFill>
                <a:latin typeface="Arial"/>
                <a:ea typeface="Arial"/>
                <a:cs typeface="Arial"/>
              </a:rPr>
              <a:t>Kehittänyt kölniläinen MEDEPS, Kölnin yliopiston spin-off-yritys.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14579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fi-FI">
                <a:solidFill>
                  <a:srgbClr val="556274"/>
                </a:solidFill>
                <a:latin typeface="Arial"/>
                <a:ea typeface="Arial"/>
                <a:cs typeface="Arial"/>
              </a:rPr>
              <a:t>Maksuton sovellus tunnistaa rokotusmerkinnät nopeasti kuvasta ja näyttää ne selkeästi jäsenneltyinä.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9981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99232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fi-FI">
                <a:solidFill>
                  <a:srgbClr val="0B1F3A"/>
                </a:solidFill>
                <a:latin typeface="Arial"/>
                <a:ea typeface="Arial"/>
                <a:cs typeface="Arial"/>
              </a:rPr>
              <a:t>Ajantasaiset suositukset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275076"/>
            <a:ext cx="2633472" cy="9022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fi-FI">
                <a:solidFill>
                  <a:srgbClr val="556274"/>
                </a:solidFill>
                <a:latin typeface="Arial"/>
                <a:ea typeface="Arial"/>
                <a:cs typeface="Arial"/>
              </a:rPr>
              <a:t>Vertailu ajantasaisiin suosituksiin, kuten STIKOn – näet heti, mitkä rokotukset puuttuvat tai kaipaavat tehostetta.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9981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99232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fi-FI">
                <a:solidFill>
                  <a:srgbClr val="0B1F3A"/>
                </a:solidFill>
                <a:latin typeface="Arial"/>
                <a:ea typeface="Arial"/>
                <a:cs typeface="Arial"/>
              </a:rPr>
              <a:t>PDF-vienti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275076"/>
            <a:ext cx="2633472" cy="7040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fi-FI">
                <a:solidFill>
                  <a:srgbClr val="556274"/>
                </a:solidFill>
                <a:latin typeface="Arial"/>
                <a:ea typeface="Arial"/>
                <a:cs typeface="Arial"/>
              </a:rPr>
              <a:t>Kaikki rokotukset PDF-muodossa, esim. omalääkärille tai matkalle.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37845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46074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36016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fi-FI">
                <a:solidFill>
                  <a:srgbClr val="0B1F3A"/>
                </a:solidFill>
                <a:latin typeface="Arial"/>
                <a:ea typeface="Arial"/>
                <a:cs typeface="Arial"/>
              </a:rPr>
              <a:t>Tietojen minimointi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636007"/>
            <a:ext cx="2633472" cy="9022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fi-FI">
                <a:solidFill>
                  <a:srgbClr val="556274"/>
                </a:solidFill>
                <a:latin typeface="Arial"/>
                <a:ea typeface="Arial"/>
                <a:cs typeface="Arial"/>
              </a:rPr>
              <a:t>Käytettävissä ilman nimeä, ei seurantatyökaluja, GDPR:n mukainen, kaikki tiedot poistettavissa milloin tahansa.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37845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46074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36016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fi-FI">
                <a:solidFill>
                  <a:srgbClr val="0B1F3A"/>
                </a:solidFill>
                <a:latin typeface="Arial"/>
                <a:ea typeface="Arial"/>
                <a:cs typeface="Arial"/>
              </a:rPr>
              <a:t>Koko perheelle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636007"/>
            <a:ext cx="2633472" cy="9022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fi-FI">
                <a:solidFill>
                  <a:srgbClr val="556274"/>
                </a:solidFill>
                <a:latin typeface="Arial"/>
                <a:ea typeface="Arial"/>
                <a:cs typeface="Arial"/>
              </a:rPr>
              <a:t>Useita profiileja, valinnainen sovelluslukitus, push-muistutukset rokotuksista, saatavilla 43 kielellä.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fi-FI">
                <a:solidFill>
                  <a:srgbClr val="FFFFFF"/>
                </a:solidFill>
                <a:latin typeface="Arial"/>
                <a:ea typeface="Arial"/>
                <a:cs typeface="Arial"/>
              </a:rPr>
              <a:t>Lataa maksutta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fi-FI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Rokotustarkistus kuvasta</dc:title>
  <dc:subject>Maksuton sovellus tunnistaa rokotusmerkinnät nopeasti kuvasta ja näyttää ne selkeästi jäsenneltyinä.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fi</dc:language>
</cp:coreProperties>
</file>