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Vos vaccins vérifiés en une photo</a:t>
            </a:r>
          </a:p>
          <a:p>
            <a:r>
              <a:t>Grâce à l’application gratuite, les vaccinations inscrites dans le carnet sont rapidement reconnues à partir d’une photo et présentées de façon claire et structurée.</a:t>
            </a:r>
          </a:p>
          <a:p/>
          <a:p>
            <a:r>
              <a:t>• Recommandations actuelles: Comparaison avec les recommandations actuelles, p. ex. celles de la STIKO : vous voyez immédiatement quels vaccins manquent ou nécessitent un rappel.</a:t>
            </a:r>
          </a:p>
          <a:p>
            <a:r>
              <a:t>• Export PDF: Toutes vos vaccinations en PDF, p. ex. pour votre médecin traitant ou un voyage.</a:t>
            </a:r>
          </a:p>
          <a:p>
            <a:r>
              <a:t>• Minimisation des données: Utilisable sans indiquer votre nom, sans outils de suivi, conforme au RGPD ; toutes les données peuvent être supprimées à tout moment.</a:t>
            </a:r>
          </a:p>
          <a:p>
            <a:r>
              <a:t>• Pour toute la famille: Plusieurs profils, verrouillage optionnel de l’application, rappels de vaccination par notification push, disponible en 43 langues.</a:t>
            </a:r>
          </a:p>
          <a:p/>
          <a:p>
            <a:r>
              <a:t>Téléchargement gratuit: www.vaxicheck.com</a:t>
            </a:r>
          </a:p>
          <a:p>
            <a:r>
              <a:t>Développé à Cologne par MEDEPS, une spin-off de l'Université de Cologne.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fr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fr">
                <a:solidFill>
                  <a:srgbClr val="556274"/>
                </a:solidFill>
                <a:latin typeface="Arial"/>
                <a:ea typeface="Arial"/>
                <a:cs typeface="Arial"/>
              </a:rPr>
              <a:t>Application gratuite pour iPhone et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 lang="fr">
                <a:solidFill>
                  <a:srgbClr val="0B1F3A"/>
                </a:solidFill>
                <a:latin typeface="Arial"/>
                <a:ea typeface="Arial"/>
                <a:cs typeface="Arial"/>
              </a:rPr>
              <a:t>Vos vaccins vérifiés en une photo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fr">
                <a:solidFill>
                  <a:srgbClr val="556274"/>
                </a:solidFill>
                <a:latin typeface="Arial"/>
                <a:ea typeface="Arial"/>
                <a:cs typeface="Arial"/>
              </a:rPr>
              <a:t>Développé à Cologne par MEDEPS, une spin-off de l'Université de Cologne.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1993391"/>
            <a:ext cx="6720840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fr">
                <a:solidFill>
                  <a:srgbClr val="556274"/>
                </a:solidFill>
                <a:latin typeface="Arial"/>
                <a:ea typeface="Arial"/>
                <a:cs typeface="Arial"/>
              </a:rPr>
              <a:t>Grâce à l’application gratuite, les vaccinations inscrites dans le carnet sont rapidement reconnues à partir d’une photo et présentées de façon claire et structurée.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fr">
                <a:solidFill>
                  <a:srgbClr val="0B1F3A"/>
                </a:solidFill>
                <a:latin typeface="Arial"/>
                <a:ea typeface="Arial"/>
                <a:cs typeface="Arial"/>
              </a:rPr>
              <a:t>Recommandations actuelles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59836"/>
            <a:ext cx="2633472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fr">
                <a:solidFill>
                  <a:srgbClr val="556274"/>
                </a:solidFill>
                <a:latin typeface="Arial"/>
                <a:ea typeface="Arial"/>
                <a:cs typeface="Arial"/>
              </a:rPr>
              <a:t>Comparaison avec les recommandations actuelles, p. ex. celles de la STIKO : vous voyez immédiatement quels vaccins manquent ou nécessitent un rappel.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fr">
                <a:solidFill>
                  <a:srgbClr val="0B1F3A"/>
                </a:solidFill>
                <a:latin typeface="Arial"/>
                <a:ea typeface="Arial"/>
                <a:cs typeface="Arial"/>
              </a:rPr>
              <a:t>Export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59836"/>
            <a:ext cx="2633472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fr">
                <a:solidFill>
                  <a:srgbClr val="556274"/>
                </a:solidFill>
                <a:latin typeface="Arial"/>
                <a:ea typeface="Arial"/>
                <a:cs typeface="Arial"/>
              </a:rPr>
              <a:t>Toutes vos vaccinations en PDF, p. ex. pour votre médecin traitant ou un voyage.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8513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67427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6684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fr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Minimisation des données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27447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fr">
                <a:solidFill>
                  <a:srgbClr val="556274"/>
                </a:solidFill>
                <a:latin typeface="Arial"/>
                <a:ea typeface="Arial"/>
                <a:cs typeface="Arial"/>
              </a:rPr>
              <a:t>Utilisable sans indiquer votre nom, sans outils de suivi, conforme au RGPD ; toutes les données peuvent être supprimées à tout moment.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8513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67427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66844"/>
            <a:ext cx="2633472" cy="31546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fr">
                <a:solidFill>
                  <a:srgbClr val="0B1F3A"/>
                </a:solidFill>
                <a:latin typeface="Arial"/>
                <a:ea typeface="Arial"/>
                <a:cs typeface="Arial"/>
              </a:rPr>
              <a:t>Pour toute la famille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27447"/>
            <a:ext cx="2633472" cy="8412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fr">
                <a:solidFill>
                  <a:srgbClr val="556274"/>
                </a:solidFill>
                <a:latin typeface="Arial"/>
                <a:ea typeface="Arial"/>
                <a:cs typeface="Arial"/>
              </a:rPr>
              <a:t>Plusieurs profils, verrouillage optionnel de l’application, rappels de vaccination par notification push, disponible en 43 langues.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1" lang="fr">
                <a:solidFill>
                  <a:srgbClr val="FFFFFF"/>
                </a:solidFill>
                <a:latin typeface="Arial"/>
                <a:ea typeface="Arial"/>
                <a:cs typeface="Arial"/>
              </a:rPr>
              <a:t>Téléchargement gratuit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fr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Vos vaccins vérifiés en une photo</dc:title>
  <dc:subject>Grâce à l’application gratuite, les vaccinations inscrites dans le carnet sont rapidement reconnues à partir d’une photo et présentées de façon claire et structurée.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fr</dc:language>
</cp:coreProperties>
</file>