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בדיקת חיסונים בצילום</a:t>
            </a:r>
          </a:p>
          <a:p>
            <a:r>
              <a:t>בעזרת האפליקציה החינמית, רשומות החיסונים מזוהות במהירות מתוך צילום ומוצגות בצורה מסודרת.</a:t>
            </a:r>
          </a:p>
          <a:p/>
          <a:p>
            <a:r>
              <a:t>• המלצות עדכניות: השוואה להמלצות העדכניות, למשל של STIKO – רואים מיד אילו חיסונים חסרים או דורשים חיסון דחף.</a:t>
            </a:r>
          </a:p>
          <a:p>
            <a:r>
              <a:t>• ייצוא ל-PDF: כל החיסונים כקובץ PDF, למשל לרופא המשפחה או לנסיעה.</a:t>
            </a:r>
          </a:p>
          <a:p>
            <a:r>
              <a:t>• צמצום מידע: שימוש גם ללא הזנת שם, ללא כלי מעקב, בהתאם ל-GDPR, וכל הנתונים ניתנים למחיקה בכל עת.</a:t>
            </a:r>
          </a:p>
          <a:p>
            <a:r>
              <a:t>• לכל המשפחה: כמה פרופילים, נעילת אפליקציה אופציונלית, תזכורות Push לחיסונים, זמינה ב-43 שפות.</a:t>
            </a:r>
          </a:p>
          <a:p/>
          <a:p>
            <a:r>
              <a:t>להורדה בחינם: www.vaxicheck.com</a:t>
            </a:r>
          </a:p>
          <a:p>
            <a:r>
              <a:t>פותחה בקלן על ידי MEDEPS, חברת ספין-אוף של אוניברסיטת קלן.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11076127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55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4922215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80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4922215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אפליקציה חינמית ל-iPhone ול-Android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4922215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400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בדיקת חיסונים בצילום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455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4922215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0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פותחה בקלן על ידי MEDEPS, חברת ספין-אוף של אוניברסיטת קלן.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4922215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בעזרת האפליקציה החינמית, רשומות החיסונים מזוהות במהירות מתוך צילום ומוצגות בצורה מסודרת.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11222431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727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8442655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5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המלצות עדכניות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8442655" y="329031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השוואה להמלצות העדכניות, למשל של STIKO – רואים מיד אילו חיסונים חסרים או דורשים חיסון דחף.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7701991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287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922215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5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ייצוא ל-PDF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922215" y="3290316"/>
            <a:ext cx="2633472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כל החיסונים כקובץ PDF, למשל לרופא המשפחה או לנסיעה.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11222431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4727" y="453694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8442655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5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צמצום מידע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8442655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שימוש גם ללא הזנת שם, ללא כלי מעקב, בהתאם ל-GDPR, וכל הנתונים ניתנים למחיקה בכל עת.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7701991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287" y="453694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922215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50" b="1" lang="he-IL">
                <a:solidFill>
                  <a:srgbClr val="0B1F3A"/>
                </a:solidFill>
                <a:latin typeface="Arial"/>
                <a:ea typeface="Arial"/>
                <a:cs typeface="Arial"/>
              </a:rPr>
              <a:t>לכל המשפחה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922215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he-IL">
                <a:solidFill>
                  <a:srgbClr val="556274"/>
                </a:solidFill>
                <a:latin typeface="Arial"/>
                <a:ea typeface="Arial"/>
                <a:cs typeface="Arial"/>
              </a:rPr>
              <a:t>כמה פרופילים, נעילת אפליקציה אופציונלית, תזכורות Push לחיסונים, זמינה ב-43 שפות.</a:t>
            </a:r>
          </a:p>
        </p:txBody>
      </p:sp>
      <p:sp>
        <p:nvSpPr>
          <p:cNvPr id="26" name="Panel"/>
          <p:cNvSpPr/>
          <p:nvPr/>
        </p:nvSpPr>
        <p:spPr>
          <a:xfrm>
            <a:off x="54863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800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3120847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14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822960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1" lang="he-IL">
                <a:solidFill>
                  <a:srgbClr val="FFFFFF"/>
                </a:solidFill>
                <a:latin typeface="Arial"/>
                <a:ea typeface="Arial"/>
                <a:cs typeface="Arial"/>
              </a:rPr>
              <a:t>להורדה בחינם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822960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1" lang="he-IL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בדיקת חיסונים בצילום</dc:title>
  <dc:subject>בעזרת האפליקציה החינמית, רשומות החיסונים מזוהות במהירות מתוך צילום ומוצגות בצורה מסודרת.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he</dc:language>
</cp:coreProperties>
</file>