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फ़ोटो से टीकाकरण जाँच</a:t>
            </a:r>
          </a:p>
          <a:p>
            <a:r>
              <a:t>इस मुफ़्त ऐप से टीकाकरण एंट्री फ़ोटो से जल्दी पहचानी जाती हैं और साफ़ ढंग से दिखाई जाती हैं।</a:t>
            </a:r>
          </a:p>
          <a:p/>
          <a:p>
            <a:r>
              <a:t>• मौजूदा सिफ़ारिशें: मौजूदा सिफ़ारिशों, जैसे STIKO, से तुलना – आप तुरंत देखते हैं कि कौन-से टीके छूटे हैं या बूस्टर बाकी है।</a:t>
            </a:r>
          </a:p>
          <a:p>
            <a:r>
              <a:t>• PDF एक्सपोर्ट: सभी टीके PDF के रूप में, जैसे फ़ैमिली डॉक्टर या यात्रा के लिए।</a:t>
            </a:r>
          </a:p>
          <a:p>
            <a:r>
              <a:t>• डेटा न्यूनीकरण: नाम दर्ज किए बिना भी इस्तेमाल करें, कोई ट्रैकिंग टूल नहीं, GDPR के अनुरूप, सारा डेटा कभी भी हटाएँ।</a:t>
            </a:r>
          </a:p>
          <a:p>
            <a:r>
              <a:t>• पूरे परिवार के लिए: कई प्रोफ़ाइल, वैकल्पिक ऐप लॉक, टीकों के push रिमाइंडर, 43 भाषाओं में उपलब्ध।</a:t>
            </a:r>
          </a:p>
          <a:p/>
          <a:p>
            <a:r>
              <a:t>मुफ़्त डाउनलोड करें: www.vaxicheck.com</a:t>
            </a:r>
          </a:p>
          <a:p>
            <a:r>
              <a:t>कोलोन में MEDEPS द्वारा विकसित, जो यूनिवर्सिटी ऑफ़ कोलोन का स्पिन-ऑफ़ है।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hi-IN">
                <a:solidFill>
                  <a:srgbClr val="0B1F3A"/>
                </a:solidFill>
                <a:latin typeface="Arial"/>
                <a:ea typeface="Arial"/>
                <a:cs typeface="Nirmala UI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hi-IN">
                <a:solidFill>
                  <a:srgbClr val="556274"/>
                </a:solidFill>
                <a:latin typeface="Arial"/>
                <a:ea typeface="Arial"/>
                <a:cs typeface="Nirmala UI"/>
              </a:rPr>
              <a:t>iPhone और Android के लिए मुफ़्त ऐप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719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4000" b="1" lang="hi-IN">
                <a:solidFill>
                  <a:srgbClr val="0B1F3A"/>
                </a:solidFill>
                <a:latin typeface="Arial"/>
                <a:ea typeface="Arial"/>
                <a:cs typeface="Nirmala UI"/>
              </a:rPr>
              <a:t>फ़ोटो से टीकाकरण जाँच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hi-IN">
                <a:solidFill>
                  <a:srgbClr val="556274"/>
                </a:solidFill>
                <a:latin typeface="Arial"/>
                <a:ea typeface="Arial"/>
                <a:cs typeface="Nirmala UI"/>
              </a:rPr>
              <a:t>कोलोन में MEDEPS द्वारा विकसित, जो यूनिवर्सिटी ऑफ़ कोलोन का स्पिन-ऑफ़ है।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145792"/>
            <a:ext cx="6720840" cy="597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0" lang="hi-IN">
                <a:solidFill>
                  <a:srgbClr val="556274"/>
                </a:solidFill>
                <a:latin typeface="Arial"/>
                <a:ea typeface="Arial"/>
                <a:cs typeface="Nirmala UI"/>
              </a:rPr>
              <a:t>इस मुफ़्त ऐप से टीकाकरण एंट्री फ़ोटो से जल्दी पहचानी जाती हैं और साफ़ ढंग से दिखाई जाती हैं।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30175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3099815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999232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hi-IN">
                <a:solidFill>
                  <a:srgbClr val="0B1F3A"/>
                </a:solidFill>
                <a:latin typeface="Arial"/>
                <a:ea typeface="Arial"/>
                <a:cs typeface="Nirmala UI"/>
              </a:rPr>
              <a:t>मौजूदा सिफ़ारिशें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290316"/>
            <a:ext cx="2633472" cy="963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hi-IN">
                <a:solidFill>
                  <a:srgbClr val="556274"/>
                </a:solidFill>
                <a:latin typeface="Arial"/>
                <a:ea typeface="Arial"/>
                <a:cs typeface="Nirmala UI"/>
              </a:rPr>
              <a:t>मौजूदा सिफ़ारिशों, जैसे STIKO, से तुलना – आप तुरंत देखते हैं कि कौन-से टीके छूटे हैं या बूस्टर बाकी है।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30175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3099815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999232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hi-IN">
                <a:solidFill>
                  <a:srgbClr val="0B1F3A"/>
                </a:solidFill>
                <a:latin typeface="Arial"/>
                <a:ea typeface="Arial"/>
                <a:cs typeface="Nirmala UI"/>
              </a:rPr>
              <a:t>PDF एक्सपोर्ट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290316"/>
            <a:ext cx="2633472" cy="5364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hi-IN">
                <a:solidFill>
                  <a:srgbClr val="556274"/>
                </a:solidFill>
                <a:latin typeface="Arial"/>
                <a:ea typeface="Arial"/>
                <a:cs typeface="Nirmala UI"/>
              </a:rPr>
              <a:t>सभी टीके PDF के रूप में, जैसे फ़ैमिली डॉक्टर या यात्रा के लिए।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454651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536947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436364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hi-IN">
                <a:solidFill>
                  <a:srgbClr val="0B1F3A"/>
                </a:solidFill>
                <a:latin typeface="Arial"/>
                <a:ea typeface="Arial"/>
                <a:cs typeface="Nirmala UI"/>
              </a:rPr>
              <a:t>डेटा न्यूनीकरण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727447"/>
            <a:ext cx="2633472" cy="7498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hi-IN">
                <a:solidFill>
                  <a:srgbClr val="556274"/>
                </a:solidFill>
                <a:latin typeface="Arial"/>
                <a:ea typeface="Arial"/>
                <a:cs typeface="Nirmala UI"/>
              </a:rPr>
              <a:t>नाम दर्ज किए बिना भी इस्तेमाल करें, कोई ट्रैकिंग टूल नहीं, GDPR के अनुरूप, सारा डेटा कभी भी हटाएँ।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454651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536947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436364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hi-IN">
                <a:solidFill>
                  <a:srgbClr val="0B1F3A"/>
                </a:solidFill>
                <a:latin typeface="Arial"/>
                <a:ea typeface="Arial"/>
                <a:cs typeface="Nirmala UI"/>
              </a:rPr>
              <a:t>पूरे परिवार के लिए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727447"/>
            <a:ext cx="2633472" cy="7498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hi-IN">
                <a:solidFill>
                  <a:srgbClr val="556274"/>
                </a:solidFill>
                <a:latin typeface="Arial"/>
                <a:ea typeface="Arial"/>
                <a:cs typeface="Nirmala UI"/>
              </a:rPr>
              <a:t>कई प्रोफ़ाइल, वैकल्पिक ऐप लॉक, टीकों के push रिमाइंडर, 43 भाषाओं में उपलब्ध।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1" lang="hi-IN">
                <a:solidFill>
                  <a:srgbClr val="FFFFFF"/>
                </a:solidFill>
                <a:latin typeface="Arial"/>
                <a:ea typeface="Arial"/>
                <a:cs typeface="Nirmala UI"/>
              </a:rPr>
              <a:t>मुफ़्त डाउनलोड करें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hi-IN">
                <a:solidFill>
                  <a:srgbClr val="FFFFFF"/>
                </a:solidFill>
                <a:latin typeface="Arial"/>
                <a:ea typeface="Arial"/>
                <a:cs typeface="Nirmala UI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फ़ोटो से टीकाकरण जाँच</dc:title>
  <dc:subject>इस मुफ़्त ऐप से टीकाकरण एंट्री फ़ोटो से जल्दी पहचानी जाती हैं और साफ़ ढंग से दिखाई जाती हैं।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hi</dc:language>
</cp:coreProperties>
</file>