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Provjera cijepljenja fotografijom</a:t>
            </a:r>
          </a:p>
          <a:p>
            <a:r>
              <a:t>Uz besplatnu aplikaciju unosi o cijepljenju brzo se prepoznaju fotografijom i pregledno prikazuju.</a:t>
            </a:r>
          </a:p>
          <a:p/>
          <a:p>
            <a:r>
              <a:t>• Aktualne preporuke: Usporedba s aktualnim preporukama, npr. STIKO-a – odmah vidite koja cijepljenja nedostaju ili treba obnoviti.</a:t>
            </a:r>
          </a:p>
          <a:p>
            <a:r>
              <a:t>• Izvoz u PDF: Sva cijepljenja u PDF-u, npr. za obiteljskog liječnika ili putovanje.</a:t>
            </a:r>
          </a:p>
          <a:p>
            <a:r>
              <a:t>• Minimum podataka: Može se koristiti bez unosa imena, bez alata za praćenje, u skladu s GDPR-om, svi se podaci mogu bilo kada izbrisati.</a:t>
            </a:r>
          </a:p>
          <a:p>
            <a:r>
              <a:t>• Za cijelu obitelj: Više profila, opcionalno zaključavanje aplikacije, push-podsjetnici za cijepljenja, na 43 jezika.</a:t>
            </a:r>
          </a:p>
          <a:p/>
          <a:p>
            <a:r>
              <a:t>Preuzmite besplatno: www.vaxicheck.com</a:t>
            </a:r>
          </a:p>
          <a:p>
            <a:r>
              <a:t>Razvio u Kölnu MEDEPS, spin-off Sveučilišta u Kölnu.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hr-HR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hr-HR">
                <a:solidFill>
                  <a:srgbClr val="556274"/>
                </a:solidFill>
                <a:latin typeface="Arial"/>
                <a:ea typeface="Arial"/>
                <a:cs typeface="Arial"/>
              </a:rPr>
              <a:t>Besplatno za iPhone i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200" b="1" lang="hr-HR">
                <a:solidFill>
                  <a:srgbClr val="0B1F3A"/>
                </a:solidFill>
                <a:latin typeface="Arial"/>
                <a:ea typeface="Arial"/>
                <a:cs typeface="Arial"/>
              </a:rPr>
              <a:t>Provjera cijepljenja fotografijom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hr-HR">
                <a:solidFill>
                  <a:srgbClr val="556274"/>
                </a:solidFill>
                <a:latin typeface="Arial"/>
                <a:ea typeface="Arial"/>
                <a:cs typeface="Arial"/>
              </a:rPr>
              <a:t>Razvio u Kölnu MEDEPS, spin-off Sveučilišta u Kölnu.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2387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hr-HR">
                <a:solidFill>
                  <a:srgbClr val="556274"/>
                </a:solidFill>
                <a:latin typeface="Arial"/>
                <a:ea typeface="Arial"/>
                <a:cs typeface="Arial"/>
              </a:rPr>
              <a:t>Uz besplatnu aplikaciju unosi o cijepljenju brzo se prepoznaju fotografijom i pregledno prikazuju.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8956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297789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87731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hr-HR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Aktualne preporuke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160776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hr-HR">
                <a:solidFill>
                  <a:srgbClr val="556274"/>
                </a:solidFill>
                <a:latin typeface="Arial"/>
                <a:ea typeface="Arial"/>
                <a:cs typeface="Arial"/>
              </a:rPr>
              <a:t>Usporedba s aktualnim preporukama, npr. STIKO-a – odmah vidite koja cijepljenja nedostaju ili treba obnoviti.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89560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297789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87731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hr-HR">
                <a:solidFill>
                  <a:srgbClr val="0B1F3A"/>
                </a:solidFill>
                <a:latin typeface="Arial"/>
                <a:ea typeface="Arial"/>
                <a:cs typeface="Arial"/>
              </a:rPr>
              <a:t>Izvoz u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160776"/>
            <a:ext cx="2633472" cy="52120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hr-HR">
                <a:solidFill>
                  <a:srgbClr val="556274"/>
                </a:solidFill>
                <a:latin typeface="Arial"/>
                <a:ea typeface="Arial"/>
                <a:cs typeface="Arial"/>
              </a:rPr>
              <a:t>Sva cijepljenja u PDF-u, npr. za obiteljskog liječnika ili putovanje.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2946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37692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27634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hr-HR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Minimum podataka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55980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hr-HR">
                <a:solidFill>
                  <a:srgbClr val="556274"/>
                </a:solidFill>
                <a:latin typeface="Arial"/>
                <a:ea typeface="Arial"/>
                <a:cs typeface="Arial"/>
              </a:rPr>
              <a:t>Može se koristiti bez unosa imena, bez alata za praćenje, u skladu s GDPR-om, svi se podaci mogu bilo kada izbrisati.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2946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37692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27634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hr-HR">
                <a:solidFill>
                  <a:srgbClr val="0B1F3A"/>
                </a:solidFill>
                <a:latin typeface="Arial"/>
                <a:ea typeface="Arial"/>
                <a:cs typeface="Arial"/>
              </a:rPr>
              <a:t>Za cijelu obitelj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55980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hr-HR">
                <a:solidFill>
                  <a:srgbClr val="556274"/>
                </a:solidFill>
                <a:latin typeface="Arial"/>
                <a:ea typeface="Arial"/>
                <a:cs typeface="Arial"/>
              </a:rPr>
              <a:t>Više profila, opcionalno zaključavanje aplikacije, push-podsjetnici za cijepljenja, na 43 jezika.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hr-HR">
                <a:solidFill>
                  <a:srgbClr val="FFFFFF"/>
                </a:solidFill>
                <a:latin typeface="Arial"/>
                <a:ea typeface="Arial"/>
                <a:cs typeface="Arial"/>
              </a:rPr>
              <a:t>Preuzmite besplatno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hr-HR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Provjera cijepljenja fotografijom</dc:title>
  <dc:subject>Uz besplatnu aplikaciju unosi o cijepljenju brzo se prepoznaju fotografijom i pregledno prikazuju.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hr</dc:language>
</cp:coreProperties>
</file>