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Oltásellenőrzés fotóval</a:t>
            </a:r>
          </a:p>
          <a:p>
            <a:r>
              <a:t>Az ingyenes appal az oltási bejegyzések fotóról gyorsan felismerhetők, és áttekinthetően jelennek meg.</a:t>
            </a:r>
          </a:p>
          <a:p/>
          <a:p>
            <a:r>
              <a:t>• Aktuális ajánlások: Összevetés aktuális ajánlásokkal, pl. a STIKO-éval: azonnal látja, mely oltások hiányoznak vagy esedékesek.</a:t>
            </a:r>
          </a:p>
          <a:p>
            <a:r>
              <a:t>• PDF-export: Minden oltás PDF-ben, pl. a háziorvosnak vagy utazáshoz.</a:t>
            </a:r>
          </a:p>
          <a:p>
            <a:r>
              <a:t>• Adattakarékosság: Név nélkül is használható, nincsenek követőeszközök, GDPR-kompatibilis, minden adat bármikor törölhető.</a:t>
            </a:r>
          </a:p>
          <a:p>
            <a:r>
              <a:t>• Az egész családnak: Több profil, opcionális appzár, push-emlékeztetők oltásokhoz, 43 nyelven elérhető.</a:t>
            </a:r>
          </a:p>
          <a:p/>
          <a:p>
            <a:r>
              <a:t>Töltse le ingyen: www.vaxicheck.com</a:t>
            </a:r>
          </a:p>
          <a:p>
            <a:r>
              <a:t>A kölni MEDEPS fejlesztése – a Kölni Egyetem spin-off cége.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Ingyenes app iPhone-ra és Androidra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Oltásellenőrzés fotóval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A kölni MEDEPS fejlesztése – a Kölni Egyetem spin-off cége.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Az ingyenes appal az oltási bejegyzések fotóról gyorsan felismerhetők, és áttekinthetően jelennek meg.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Aktuális ajánlások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9031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Összevetés aktuális ajánlásokkal, pl. a STIKO-éval: azonnal látja, mely oltások hiányoznak vagy esedékesek.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PDF-export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90316"/>
            <a:ext cx="2633472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Minden oltás PDF-ben, pl. a háziorvosnak vagy utazáshoz.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3694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Adattakarékosság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27447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Név nélkül is használható, nincsenek követőeszközök, GDPR-kompatibilis, minden adat bármikor törölhető.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3694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u-HU">
                <a:solidFill>
                  <a:srgbClr val="0B1F3A"/>
                </a:solidFill>
                <a:latin typeface="Arial"/>
                <a:ea typeface="Arial"/>
                <a:cs typeface="Arial"/>
              </a:rPr>
              <a:t>Az egész családnak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hu-HU">
                <a:solidFill>
                  <a:srgbClr val="556274"/>
                </a:solidFill>
                <a:latin typeface="Arial"/>
                <a:ea typeface="Arial"/>
                <a:cs typeface="Arial"/>
              </a:rPr>
              <a:t>Több profil, opcionális appzár, push-emlékeztetők oltásokhoz, 43 nyelven elérhető.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hu-HU">
                <a:solidFill>
                  <a:srgbClr val="FFFFFF"/>
                </a:solidFill>
                <a:latin typeface="Arial"/>
                <a:ea typeface="Arial"/>
                <a:cs typeface="Arial"/>
              </a:rPr>
              <a:t>Töltse le ingyen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u-HU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Oltásellenőrzés fotóval</dc:title>
  <dc:subject>Az ingyenes appal az oltási bejegyzések fotóról gyorsan felismerhetők, és áttekinthetően jelennek meg.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hu</dc:language>
</cp:coreProperties>
</file>