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Cek vaksinasi lewat foto</a:t>
            </a:r>
          </a:p>
          <a:p>
            <a:r>
              <a:t>Dengan aplikasi gratis ini, entri vaksinasi dikenali dengan cepat lewat foto dan ditampilkan secara terstruktur.</a:t>
            </a:r>
          </a:p>
          <a:p/>
          <a:p>
            <a:r>
              <a:t>• Rekomendasi terkini: Dicocokkan dengan rekomendasi terkini, mis. dari STIKO – Anda langsung melihat vaksinasi mana yang kurang atau perlu booster.</a:t>
            </a:r>
          </a:p>
          <a:p>
            <a:r>
              <a:t>• Ekspor PDF: Semua vaksinasi dalam PDF, mis. untuk dokter keluarga atau perjalanan.</a:t>
            </a:r>
          </a:p>
          <a:p>
            <a:r>
              <a:t>• Minimalisasi data: Bisa dipakai tanpa memasukkan nama, tanpa alat pelacak, sesuai GDPR, semua data dapat dihapus kapan saja.</a:t>
            </a:r>
          </a:p>
          <a:p>
            <a:r>
              <a:t>• Untuk seluruh keluarga: Banyak profil, kunci aplikasi opsional, pengingat vaksinasi via push, tersedia dalam 43 bahasa.</a:t>
            </a:r>
          </a:p>
          <a:p/>
          <a:p>
            <a:r>
              <a:t>Unduh gratis: www.vaxicheck.com</a:t>
            </a:r>
          </a:p>
          <a:p>
            <a:r>
              <a:t>Dikembangkan di Köln oleh MEDEPS, spin-off dari Universitas Köln.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id-ID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id-ID">
                <a:solidFill>
                  <a:srgbClr val="556274"/>
                </a:solidFill>
                <a:latin typeface="Arial"/>
                <a:ea typeface="Arial"/>
                <a:cs typeface="Arial"/>
              </a:rPr>
              <a:t>Aplikasi gratis untuk iPhone dan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id-ID">
                <a:solidFill>
                  <a:srgbClr val="0B1F3A"/>
                </a:solidFill>
                <a:latin typeface="Arial"/>
                <a:ea typeface="Arial"/>
                <a:cs typeface="Arial"/>
              </a:rPr>
              <a:t>Cek vaksinasi lewat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id-ID">
                <a:solidFill>
                  <a:srgbClr val="556274"/>
                </a:solidFill>
                <a:latin typeface="Arial"/>
                <a:ea typeface="Arial"/>
                <a:cs typeface="Arial"/>
              </a:rPr>
              <a:t>Dikembangkan di Köln oleh MEDEPS, spin-off dari Universitas Köln.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id-ID">
                <a:solidFill>
                  <a:srgbClr val="556274"/>
                </a:solidFill>
                <a:latin typeface="Arial"/>
                <a:ea typeface="Arial"/>
                <a:cs typeface="Arial"/>
              </a:rPr>
              <a:t>Dengan aplikasi gratis ini, entri vaksinasi dikenali dengan cepat lewat foto dan ditampilkan secara terstruktur.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id-ID">
                <a:solidFill>
                  <a:srgbClr val="0B1F3A"/>
                </a:solidFill>
                <a:latin typeface="Arial"/>
                <a:ea typeface="Arial"/>
                <a:cs typeface="Arial"/>
              </a:rPr>
              <a:t>Rekomendasi terkini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75076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id-ID">
                <a:solidFill>
                  <a:srgbClr val="556274"/>
                </a:solidFill>
                <a:latin typeface="Arial"/>
                <a:ea typeface="Arial"/>
                <a:cs typeface="Arial"/>
              </a:rPr>
              <a:t>Dicocokkan dengan rekomendasi terkini, mis. dari STIKO – Anda langsung melihat vaksinasi mana yang kurang atau perlu booster.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id-ID">
                <a:solidFill>
                  <a:srgbClr val="0B1F3A"/>
                </a:solidFill>
                <a:latin typeface="Arial"/>
                <a:ea typeface="Arial"/>
                <a:cs typeface="Arial"/>
              </a:rPr>
              <a:t>Ekspor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75076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id-ID">
                <a:solidFill>
                  <a:srgbClr val="556274"/>
                </a:solidFill>
                <a:latin typeface="Arial"/>
                <a:ea typeface="Arial"/>
                <a:cs typeface="Arial"/>
              </a:rPr>
              <a:t>Semua vaksinasi dalam PDF, mis. untuk dokter keluarga atau perjalanan.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784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6074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601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id-ID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Minimalisasi data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36007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id-ID">
                <a:solidFill>
                  <a:srgbClr val="556274"/>
                </a:solidFill>
                <a:latin typeface="Arial"/>
                <a:ea typeface="Arial"/>
                <a:cs typeface="Arial"/>
              </a:rPr>
              <a:t>Bisa dipakai tanpa memasukkan nama, tanpa alat pelacak, sesuai GDPR, semua data dapat dihapus kapan saja.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784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6074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601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id-ID">
                <a:solidFill>
                  <a:srgbClr val="0B1F3A"/>
                </a:solidFill>
                <a:latin typeface="Arial"/>
                <a:ea typeface="Arial"/>
                <a:cs typeface="Arial"/>
              </a:rPr>
              <a:t>Untuk seluruh keluarga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36007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id-ID">
                <a:solidFill>
                  <a:srgbClr val="556274"/>
                </a:solidFill>
                <a:latin typeface="Arial"/>
                <a:ea typeface="Arial"/>
                <a:cs typeface="Arial"/>
              </a:rPr>
              <a:t>Banyak profil, kunci aplikasi opsional, pengingat vaksinasi via push, tersedia dalam 43 bahasa.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id-ID">
                <a:solidFill>
                  <a:srgbClr val="FFFFFF"/>
                </a:solidFill>
                <a:latin typeface="Arial"/>
                <a:ea typeface="Arial"/>
                <a:cs typeface="Arial"/>
              </a:rPr>
              <a:t>Unduh gratis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id-ID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Cek vaksinasi lewat foto</dc:title>
  <dc:subject>Dengan aplikasi gratis ini, entri vaksinasi dikenali dengan cepat lewat foto dan ditampilkan secara terstruktur.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id</dc:language>
</cp:coreProperties>
</file>