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Controllo vaccinale con una foto</a:t>
            </a:r>
          </a:p>
          <a:p>
            <a:r>
              <a:t>Con l’app gratuita, le vaccinazioni registrate nel libretto vengono riconosciute rapidamente tramite foto e presentate in modo chiaro e strutturato.</a:t>
            </a:r>
          </a:p>
          <a:p/>
          <a:p>
            <a:r>
              <a:t>• Raccomandazioni attuali: Confronto con le raccomandazioni attuali, ad es. quelle della STIKO: vedi subito quali vaccinazioni mancano o richiedono un richiamo.</a:t>
            </a:r>
          </a:p>
          <a:p>
            <a:r>
              <a:t>• Esportazione PDF: Tutte le vaccinazioni in un PDF, ad es. per il medico di famiglia o per un viaggio.</a:t>
            </a:r>
          </a:p>
          <a:p>
            <a:r>
              <a:t>• Minimizzazione dei dati: Utilizzabile anche senza indicare il nome, senza strumenti di tracciamento, conforme al GDPR, tutti i dati eliminabili in qualsiasi momento.</a:t>
            </a:r>
          </a:p>
          <a:p>
            <a:r>
              <a:t>• Per tutta la famiglia: Più profili, blocco dell’app opzionale, promemoria delle vaccinazioni tramite notifiche push, disponibile in 43 lingue.</a:t>
            </a:r>
          </a:p>
          <a:p/>
          <a:p>
            <a:r>
              <a:t>Scarica gratis: www.vaxicheck.com</a:t>
            </a:r>
          </a:p>
          <a:p>
            <a:r>
              <a:t>Sviluppata a Colonia da MEDEPS, spin-off dell'Università di Colonia.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548640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1280160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800" b="1" lang="it">
                <a:solidFill>
                  <a:srgbClr val="0B1F3A"/>
                </a:solidFill>
                <a:latin typeface="Arial"/>
                <a:ea typeface="Arial"/>
                <a:cs typeface="Arial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1280160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it">
                <a:solidFill>
                  <a:srgbClr val="556274"/>
                </a:solidFill>
                <a:latin typeface="Arial"/>
                <a:ea typeface="Arial"/>
                <a:cs typeface="Arial"/>
              </a:rPr>
              <a:t>App gratuita per iPhone e Android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371600"/>
            <a:ext cx="6720840" cy="597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3200" b="1" lang="it">
                <a:solidFill>
                  <a:srgbClr val="0B1F3A"/>
                </a:solidFill>
                <a:latin typeface="Arial"/>
                <a:ea typeface="Arial"/>
                <a:cs typeface="Arial"/>
              </a:rPr>
              <a:t>Controllo vaccinale con una foto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2194560" y="6077783"/>
            <a:ext cx="5074920" cy="262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000" b="0" lang="it">
                <a:solidFill>
                  <a:srgbClr val="556274"/>
                </a:solidFill>
                <a:latin typeface="Arial"/>
                <a:ea typeface="Arial"/>
                <a:cs typeface="Arial"/>
              </a:rPr>
              <a:t>Sviluppata a Colonia da MEDEPS, spin-off dell'Università di Colonia.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548640" y="2023872"/>
            <a:ext cx="6720840" cy="5364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it">
                <a:solidFill>
                  <a:srgbClr val="556274"/>
                </a:solidFill>
                <a:latin typeface="Arial"/>
                <a:ea typeface="Arial"/>
                <a:cs typeface="Arial"/>
              </a:rPr>
              <a:t>Con l’app gratuita, le vaccinazioni registrate nel libretto vengono riconosciute rapidamente tramite foto e presentate in modo chiaro e strutturato.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548640" y="283464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2916936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1115568" y="2816352"/>
            <a:ext cx="2633472" cy="32308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1" lang="it">
                <a:solidFill>
                  <a:srgbClr val="0B1F3A"/>
                </a:solidFill>
                <a:latin typeface="Arial"/>
                <a:ea typeface="Arial"/>
                <a:cs typeface="Arial"/>
              </a:rPr>
              <a:t>Raccomandazioni attuali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1115568" y="3084576"/>
            <a:ext cx="2633472" cy="10622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50" b="0" lang="it">
                <a:solidFill>
                  <a:srgbClr val="556274"/>
                </a:solidFill>
                <a:latin typeface="Arial"/>
                <a:ea typeface="Arial"/>
                <a:cs typeface="Arial"/>
              </a:rPr>
              <a:t>Confronto con le raccomandazioni attuali, ad es. quelle della STIKO: vedi subito quali vaccinazioni mancano o richiedono un richiamo.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4069080" y="283464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2916936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636008" y="2816352"/>
            <a:ext cx="2633472" cy="32308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1" lang="it">
                <a:solidFill>
                  <a:srgbClr val="0B1F3A"/>
                </a:solidFill>
                <a:latin typeface="Arial"/>
                <a:ea typeface="Arial"/>
                <a:cs typeface="Arial"/>
              </a:rPr>
              <a:t>Esportazione PDF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636008" y="3084576"/>
            <a:ext cx="2633472" cy="6812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50" b="0" lang="it">
                <a:solidFill>
                  <a:srgbClr val="556274"/>
                </a:solidFill>
                <a:latin typeface="Arial"/>
                <a:ea typeface="Arial"/>
                <a:cs typeface="Arial"/>
              </a:rPr>
              <a:t>Tutte le vaccinazioni in un PDF, ad es. per il medico di famiglia o per un viaggio.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548640" y="434797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" y="4430268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1115568" y="4329684"/>
            <a:ext cx="2633472" cy="32308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1" lang="it">
                <a:solidFill>
                  <a:srgbClr val="0B1F3A"/>
                </a:solidFill>
                <a:latin typeface="Arial"/>
                <a:ea typeface="Arial"/>
                <a:cs typeface="Arial"/>
              </a:rPr>
              <a:t>Minimizzazione dei dati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1115568" y="4597908"/>
            <a:ext cx="2633472" cy="10622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50" b="0" lang="it">
                <a:solidFill>
                  <a:srgbClr val="556274"/>
                </a:solidFill>
                <a:latin typeface="Arial"/>
                <a:ea typeface="Arial"/>
                <a:cs typeface="Arial"/>
              </a:rPr>
              <a:t>Utilizzabile anche senza indicare il nome, senza strumenti di tracciamento, conforme al GDPR, tutti i dati eliminabili in qualsiasi momento.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4069080" y="434797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376" y="4430268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636008" y="4329684"/>
            <a:ext cx="2633472" cy="32308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1" lang="it">
                <a:solidFill>
                  <a:srgbClr val="0B1F3A"/>
                </a:solidFill>
                <a:latin typeface="Arial"/>
                <a:ea typeface="Arial"/>
                <a:cs typeface="Arial"/>
              </a:rPr>
              <a:t>Per tutta la famiglia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636008" y="4597908"/>
            <a:ext cx="2633472" cy="8717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50" b="0" lang="it">
                <a:solidFill>
                  <a:srgbClr val="556274"/>
                </a:solidFill>
                <a:latin typeface="Arial"/>
                <a:ea typeface="Arial"/>
                <a:cs typeface="Arial"/>
              </a:rPr>
              <a:t>Più profili, blocco dell’app opzionale, promemoria delle vaccinazioni tramite notifiche push, disponibile in 43 lingue.</a:t>
            </a:r>
          </a:p>
        </p:txBody>
      </p:sp>
      <p:sp>
        <p:nvSpPr>
          <p:cNvPr id="26" name="Panel"/>
          <p:cNvSpPr/>
          <p:nvPr/>
        </p:nvSpPr>
        <p:spPr>
          <a:xfrm>
            <a:off x="772667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604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8019288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158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9299448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1" lang="it">
                <a:solidFill>
                  <a:srgbClr val="FFFFFF"/>
                </a:solidFill>
                <a:latin typeface="Arial"/>
                <a:ea typeface="Arial"/>
                <a:cs typeface="Arial"/>
              </a:rPr>
              <a:t>Scarica gratis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9299448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it">
                <a:solidFill>
                  <a:srgbClr val="FFFFFF"/>
                </a:solidFill>
                <a:latin typeface="Arial"/>
                <a:ea typeface="Arial"/>
                <a:cs typeface="Arial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9448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Controllo vaccinale con una foto</dc:title>
  <dc:subject>Con l’app gratuita, le vaccinazioni registrate nel libretto vengono riconosciute rapidamente tramite foto e presentate in modo chiaro e strutturato.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it</dc:language>
</cp:coreProperties>
</file>