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写真で予防接種チェック</a:t>
            </a:r>
          </a:p>
          <a:p>
            <a:r>
              <a:t>無料アプリで、予防接種の記録を写真からすばやく読み取り、見やすく整理して表示します。</a:t>
            </a:r>
          </a:p>
          <a:p/>
          <a:p>
            <a:r>
              <a:t>• 最新の推奨: STIKOなどの最新の推奨と照合し、不足している予防接種や追加接種が必要なものがすぐにわかります。</a:t>
            </a:r>
          </a:p>
          <a:p>
            <a:r>
              <a:t>• PDF出力: すべての予防接種をPDFに。かかりつけ医の受診や旅行の際に。</a:t>
            </a:r>
          </a:p>
          <a:p>
            <a:r>
              <a:t>• データ最小化: 名前の入力なしで利用可能、トラッキングツール不使用、GDPR準拠、データはいつでも削除可能。</a:t>
            </a:r>
          </a:p>
          <a:p>
            <a:r>
              <a:t>• 家族みんなで: 複数のプロフィール、任意のアプリロック、プッシュ通知による接種リマインダー、43言語に対応。</a:t>
            </a:r>
          </a:p>
          <a:p/>
          <a:p>
            <a:r>
              <a:t>無料でダウンロード: www.vaxicheck.com</a:t>
            </a:r>
          </a:p>
          <a:p>
            <a:r>
              <a:t>ケルン大学発のスタートアップMEDEPSがケルンで開発。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image" Target="../media/image7.png"/><Relationship Id="rId9" Type="http://schemas.openxmlformats.org/officeDocument/2006/relationships/image" Target="../media/image8.png"/><Relationship Id="rId10" Type="http://schemas.openxmlformats.org/officeDocument/2006/relationships/image" Target="../media/image9.png"/><Relationship Id="rId11" Type="http://schemas.openxmlformats.org/officeDocument/2006/relationships/notesSlide" Target="../notesSlides/notesSlide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App icon"/>
          <p:cNvSpPr/>
          <p:nvPr/>
        </p:nvSpPr>
        <p:spPr>
          <a:xfrm>
            <a:off x="548640" y="502920"/>
            <a:ext cx="566928" cy="566928"/>
          </a:xfrm>
          <a:prstGeom prst="roundRect">
            <a:avLst>
              <a:gd name="adj" fmla="val 24193"/>
            </a:avLst>
          </a:prstGeom>
          <a:solidFill>
            <a:srgbClr val="0D30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Shield" descr="Shield"/>
          <p:cNvPicPr>
            <a:picLocks noChangeAspect="1"/>
          </p:cNvPicPr>
          <p:nvPr/>
        </p:nvPicPr>
        <p:blipFill>
          <a:blip r:embed="rId2"/>
          <a:stretch>
            <a:fillRect/>
          </a:stretch>
        </p:blipFill>
        <p:spPr>
          <a:xfrm>
            <a:off x="658368" y="612648"/>
            <a:ext cx="347472" cy="347472"/>
          </a:xfrm>
          <a:prstGeom prst="rect">
            <a:avLst/>
          </a:prstGeom>
        </p:spPr>
      </p:pic>
      <p:sp>
        <p:nvSpPr>
          <p:cNvPr id="4" name="App name"/>
          <p:cNvSpPr txBox="1"/>
          <p:nvPr/>
        </p:nvSpPr>
        <p:spPr>
          <a:xfrm>
            <a:off x="1280160" y="484632"/>
            <a:ext cx="5989320" cy="420624"/>
          </a:xfrm>
          <a:prstGeom prst="rect">
            <a:avLst/>
          </a:prstGeom>
          <a:noFill/>
        </p:spPr>
        <p:txBody>
          <a:bodyPr wrap="square" anchor="t" lIns="0" rIns="0" tIns="0" bIns="0">
            <a:noAutofit/>
          </a:bodyPr>
          <a:lstStyle/>
          <a:p>
            <a:pPr algn="l"/>
            <a:r>
              <a:rPr sz="1800" b="1" lang="ja-JP">
                <a:solidFill>
                  <a:srgbClr val="0B1F3A"/>
                </a:solidFill>
                <a:latin typeface="Arial"/>
                <a:ea typeface="Yu Gothic"/>
                <a:cs typeface="Arial"/>
              </a:rPr>
              <a:t>Vaxicheck</a:t>
            </a:r>
          </a:p>
        </p:txBody>
      </p:sp>
      <p:sp>
        <p:nvSpPr>
          <p:cNvPr id="5" name="Availability"/>
          <p:cNvSpPr txBox="1"/>
          <p:nvPr/>
        </p:nvSpPr>
        <p:spPr>
          <a:xfrm>
            <a:off x="1280160" y="795528"/>
            <a:ext cx="5989320" cy="365760"/>
          </a:xfrm>
          <a:prstGeom prst="rect">
            <a:avLst/>
          </a:prstGeom>
          <a:noFill/>
        </p:spPr>
        <p:txBody>
          <a:bodyPr wrap="square" anchor="t" lIns="0" rIns="0" tIns="0" bIns="0">
            <a:noAutofit/>
          </a:bodyPr>
          <a:lstStyle/>
          <a:p>
            <a:pPr algn="l"/>
            <a:r>
              <a:rPr sz="1200" b="0" lang="ja-JP">
                <a:solidFill>
                  <a:srgbClr val="556274"/>
                </a:solidFill>
                <a:latin typeface="Arial"/>
                <a:ea typeface="Yu Gothic"/>
                <a:cs typeface="Arial"/>
              </a:rPr>
              <a:t>iPhone・Android対応の無料アプリ</a:t>
            </a:r>
          </a:p>
        </p:txBody>
      </p:sp>
      <p:sp>
        <p:nvSpPr>
          <p:cNvPr id="6" name="Title"/>
          <p:cNvSpPr txBox="1"/>
          <p:nvPr/>
        </p:nvSpPr>
        <p:spPr>
          <a:xfrm>
            <a:off x="548640" y="1371600"/>
            <a:ext cx="6720840" cy="719328"/>
          </a:xfrm>
          <a:prstGeom prst="rect">
            <a:avLst/>
          </a:prstGeom>
          <a:noFill/>
        </p:spPr>
        <p:txBody>
          <a:bodyPr wrap="square" anchor="t" lIns="0" rIns="0" tIns="0" bIns="0">
            <a:noAutofit/>
          </a:bodyPr>
          <a:lstStyle/>
          <a:p>
            <a:pPr algn="l"/>
            <a:r>
              <a:rPr sz="4000" b="1" lang="ja-JP">
                <a:solidFill>
                  <a:srgbClr val="0B1F3A"/>
                </a:solidFill>
                <a:latin typeface="Arial"/>
                <a:ea typeface="Yu Gothic"/>
                <a:cs typeface="Arial"/>
              </a:rPr>
              <a:t>写真で予防接種チェック</a:t>
            </a:r>
          </a:p>
        </p:txBody>
      </p:sp>
      <p:pic>
        <p:nvPicPr>
          <p:cNvPr id="7" name="Gateway ESC logo" descr="Gateway ESC logo"/>
          <p:cNvPicPr>
            <a:picLocks noChangeAspect="1"/>
          </p:cNvPicPr>
          <p:nvPr/>
        </p:nvPicPr>
        <p:blipFill>
          <a:blip r:embed="rId3"/>
          <a:stretch>
            <a:fillRect/>
          </a:stretch>
        </p:blipFill>
        <p:spPr>
          <a:xfrm>
            <a:off x="548640" y="5998606"/>
            <a:ext cx="1371600" cy="310753"/>
          </a:xfrm>
          <a:prstGeom prst="rect">
            <a:avLst/>
          </a:prstGeom>
        </p:spPr>
      </p:pic>
      <p:sp>
        <p:nvSpPr>
          <p:cNvPr id="8" name="Origin"/>
          <p:cNvSpPr txBox="1"/>
          <p:nvPr/>
        </p:nvSpPr>
        <p:spPr>
          <a:xfrm>
            <a:off x="2194560" y="6077783"/>
            <a:ext cx="5074920" cy="262128"/>
          </a:xfrm>
          <a:prstGeom prst="rect">
            <a:avLst/>
          </a:prstGeom>
          <a:noFill/>
        </p:spPr>
        <p:txBody>
          <a:bodyPr wrap="square" anchor="t" lIns="0" rIns="0" tIns="0" bIns="0">
            <a:noAutofit/>
          </a:bodyPr>
          <a:lstStyle/>
          <a:p>
            <a:pPr algn="l"/>
            <a:r>
              <a:rPr sz="1000" b="0" lang="ja-JP">
                <a:solidFill>
                  <a:srgbClr val="556274"/>
                </a:solidFill>
                <a:latin typeface="Arial"/>
                <a:ea typeface="Yu Gothic"/>
                <a:cs typeface="Arial"/>
              </a:rPr>
              <a:t>ケルン大学発のスタートアップMEDEPSがケルンで開発。</a:t>
            </a:r>
          </a:p>
        </p:txBody>
      </p:sp>
      <p:sp>
        <p:nvSpPr>
          <p:cNvPr id="9" name="Intro"/>
          <p:cNvSpPr txBox="1"/>
          <p:nvPr/>
        </p:nvSpPr>
        <p:spPr>
          <a:xfrm>
            <a:off x="548640" y="2145792"/>
            <a:ext cx="6720840" cy="597408"/>
          </a:xfrm>
          <a:prstGeom prst="rect">
            <a:avLst/>
          </a:prstGeom>
          <a:noFill/>
        </p:spPr>
        <p:txBody>
          <a:bodyPr wrap="square" anchor="t" lIns="0" rIns="0" tIns="0" bIns="0">
            <a:noAutofit/>
          </a:bodyPr>
          <a:lstStyle/>
          <a:p>
            <a:pPr algn="l"/>
            <a:r>
              <a:rPr sz="1600" b="0" lang="ja-JP">
                <a:solidFill>
                  <a:srgbClr val="556274"/>
                </a:solidFill>
                <a:latin typeface="Arial"/>
                <a:ea typeface="Yu Gothic"/>
                <a:cs typeface="Arial"/>
              </a:rPr>
              <a:t>無料アプリで、予防接種の記録を写真からすばやく読み取り、見やすく整理して表示します。</a:t>
            </a:r>
          </a:p>
        </p:txBody>
      </p:sp>
      <p:sp>
        <p:nvSpPr>
          <p:cNvPr id="10" name="Point 1 icon tile"/>
          <p:cNvSpPr/>
          <p:nvPr/>
        </p:nvSpPr>
        <p:spPr>
          <a:xfrm>
            <a:off x="548640" y="3017520"/>
            <a:ext cx="420624" cy="420624"/>
          </a:xfrm>
          <a:prstGeom prst="roundRect">
            <a:avLst>
              <a:gd name="adj" fmla="val 21739"/>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oint 1 icon" descr="Point 1 icon"/>
          <p:cNvPicPr>
            <a:picLocks noChangeAspect="1"/>
          </p:cNvPicPr>
          <p:nvPr/>
        </p:nvPicPr>
        <p:blipFill>
          <a:blip r:embed="rId4"/>
          <a:stretch>
            <a:fillRect/>
          </a:stretch>
        </p:blipFill>
        <p:spPr>
          <a:xfrm>
            <a:off x="630936" y="3099815"/>
            <a:ext cx="256032" cy="256032"/>
          </a:xfrm>
          <a:prstGeom prst="rect">
            <a:avLst/>
          </a:prstGeom>
        </p:spPr>
      </p:pic>
      <p:sp>
        <p:nvSpPr>
          <p:cNvPr id="12" name="Point 1 title"/>
          <p:cNvSpPr txBox="1"/>
          <p:nvPr/>
        </p:nvSpPr>
        <p:spPr>
          <a:xfrm>
            <a:off x="1115568" y="2999232"/>
            <a:ext cx="2633472" cy="345947"/>
          </a:xfrm>
          <a:prstGeom prst="rect">
            <a:avLst/>
          </a:prstGeom>
          <a:noFill/>
        </p:spPr>
        <p:txBody>
          <a:bodyPr wrap="square" anchor="t" lIns="0" rIns="0" tIns="0" bIns="0">
            <a:noAutofit/>
          </a:bodyPr>
          <a:lstStyle/>
          <a:p>
            <a:pPr algn="l"/>
            <a:r>
              <a:rPr sz="1550" b="1" lang="ja-JP">
                <a:solidFill>
                  <a:srgbClr val="0B1F3A"/>
                </a:solidFill>
                <a:latin typeface="Arial"/>
                <a:ea typeface="Yu Gothic"/>
                <a:cs typeface="Arial"/>
              </a:rPr>
              <a:t>最新の推奨</a:t>
            </a:r>
          </a:p>
        </p:txBody>
      </p:sp>
      <p:sp>
        <p:nvSpPr>
          <p:cNvPr id="13" name="Point 1 text"/>
          <p:cNvSpPr txBox="1"/>
          <p:nvPr/>
        </p:nvSpPr>
        <p:spPr>
          <a:xfrm>
            <a:off x="1115568" y="3290316"/>
            <a:ext cx="2633472" cy="963168"/>
          </a:xfrm>
          <a:prstGeom prst="rect">
            <a:avLst/>
          </a:prstGeom>
          <a:noFill/>
        </p:spPr>
        <p:txBody>
          <a:bodyPr wrap="square" anchor="t" lIns="0" rIns="0" tIns="0" bIns="0">
            <a:noAutofit/>
          </a:bodyPr>
          <a:lstStyle/>
          <a:p>
            <a:pPr algn="l"/>
            <a:r>
              <a:rPr sz="1400" b="0" lang="ja-JP">
                <a:solidFill>
                  <a:srgbClr val="556274"/>
                </a:solidFill>
                <a:latin typeface="Arial"/>
                <a:ea typeface="Yu Gothic"/>
                <a:cs typeface="Arial"/>
              </a:rPr>
              <a:t>STIKOなどの最新の推奨と照合し、不足している予防接種や追加接種が必要なものがすぐにわかります。</a:t>
            </a:r>
          </a:p>
        </p:txBody>
      </p:sp>
      <p:sp>
        <p:nvSpPr>
          <p:cNvPr id="14" name="Point 2 icon tile"/>
          <p:cNvSpPr/>
          <p:nvPr/>
        </p:nvSpPr>
        <p:spPr>
          <a:xfrm>
            <a:off x="4069080" y="3017520"/>
            <a:ext cx="420624" cy="420624"/>
          </a:xfrm>
          <a:prstGeom prst="roundRect">
            <a:avLst>
              <a:gd name="adj" fmla="val 21739"/>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oint 2 icon" descr="Point 2 icon"/>
          <p:cNvPicPr>
            <a:picLocks noChangeAspect="1"/>
          </p:cNvPicPr>
          <p:nvPr/>
        </p:nvPicPr>
        <p:blipFill>
          <a:blip r:embed="rId5"/>
          <a:stretch>
            <a:fillRect/>
          </a:stretch>
        </p:blipFill>
        <p:spPr>
          <a:xfrm>
            <a:off x="4151376" y="3099815"/>
            <a:ext cx="256032" cy="256032"/>
          </a:xfrm>
          <a:prstGeom prst="rect">
            <a:avLst/>
          </a:prstGeom>
        </p:spPr>
      </p:pic>
      <p:sp>
        <p:nvSpPr>
          <p:cNvPr id="16" name="Point 2 title"/>
          <p:cNvSpPr txBox="1"/>
          <p:nvPr/>
        </p:nvSpPr>
        <p:spPr>
          <a:xfrm>
            <a:off x="4636008" y="2999232"/>
            <a:ext cx="2633472" cy="345947"/>
          </a:xfrm>
          <a:prstGeom prst="rect">
            <a:avLst/>
          </a:prstGeom>
          <a:noFill/>
        </p:spPr>
        <p:txBody>
          <a:bodyPr wrap="square" anchor="t" lIns="0" rIns="0" tIns="0" bIns="0">
            <a:noAutofit/>
          </a:bodyPr>
          <a:lstStyle/>
          <a:p>
            <a:pPr algn="l"/>
            <a:r>
              <a:rPr sz="1550" b="1" lang="ja-JP">
                <a:solidFill>
                  <a:srgbClr val="0B1F3A"/>
                </a:solidFill>
                <a:latin typeface="Arial"/>
                <a:ea typeface="Yu Gothic"/>
                <a:cs typeface="Arial"/>
              </a:rPr>
              <a:t>PDF出力</a:t>
            </a:r>
          </a:p>
        </p:txBody>
      </p:sp>
      <p:sp>
        <p:nvSpPr>
          <p:cNvPr id="17" name="Point 2 text"/>
          <p:cNvSpPr txBox="1"/>
          <p:nvPr/>
        </p:nvSpPr>
        <p:spPr>
          <a:xfrm>
            <a:off x="4636008" y="3290316"/>
            <a:ext cx="2633472" cy="749808"/>
          </a:xfrm>
          <a:prstGeom prst="rect">
            <a:avLst/>
          </a:prstGeom>
          <a:noFill/>
        </p:spPr>
        <p:txBody>
          <a:bodyPr wrap="square" anchor="t" lIns="0" rIns="0" tIns="0" bIns="0">
            <a:noAutofit/>
          </a:bodyPr>
          <a:lstStyle/>
          <a:p>
            <a:pPr algn="l"/>
            <a:r>
              <a:rPr sz="1400" b="0" lang="ja-JP">
                <a:solidFill>
                  <a:srgbClr val="556274"/>
                </a:solidFill>
                <a:latin typeface="Arial"/>
                <a:ea typeface="Yu Gothic"/>
                <a:cs typeface="Arial"/>
              </a:rPr>
              <a:t>すべての予防接種をPDFに。かかりつけ医の受診や旅行の際に。</a:t>
            </a:r>
          </a:p>
        </p:txBody>
      </p:sp>
      <p:sp>
        <p:nvSpPr>
          <p:cNvPr id="18" name="Point 3 icon tile"/>
          <p:cNvSpPr/>
          <p:nvPr/>
        </p:nvSpPr>
        <p:spPr>
          <a:xfrm>
            <a:off x="548640" y="4454651"/>
            <a:ext cx="420624" cy="420624"/>
          </a:xfrm>
          <a:prstGeom prst="roundRect">
            <a:avLst>
              <a:gd name="adj" fmla="val 21739"/>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9" name="Point 3 icon" descr="Point 3 icon"/>
          <p:cNvPicPr>
            <a:picLocks noChangeAspect="1"/>
          </p:cNvPicPr>
          <p:nvPr/>
        </p:nvPicPr>
        <p:blipFill>
          <a:blip r:embed="rId6"/>
          <a:stretch>
            <a:fillRect/>
          </a:stretch>
        </p:blipFill>
        <p:spPr>
          <a:xfrm>
            <a:off x="630936" y="4536947"/>
            <a:ext cx="256032" cy="256032"/>
          </a:xfrm>
          <a:prstGeom prst="rect">
            <a:avLst/>
          </a:prstGeom>
        </p:spPr>
      </p:pic>
      <p:sp>
        <p:nvSpPr>
          <p:cNvPr id="20" name="Point 3 title"/>
          <p:cNvSpPr txBox="1"/>
          <p:nvPr/>
        </p:nvSpPr>
        <p:spPr>
          <a:xfrm>
            <a:off x="1115568" y="4436364"/>
            <a:ext cx="2633472" cy="345947"/>
          </a:xfrm>
          <a:prstGeom prst="rect">
            <a:avLst/>
          </a:prstGeom>
          <a:noFill/>
        </p:spPr>
        <p:txBody>
          <a:bodyPr wrap="square" anchor="t" lIns="0" rIns="0" tIns="0" bIns="0">
            <a:noAutofit/>
          </a:bodyPr>
          <a:lstStyle/>
          <a:p>
            <a:pPr algn="l"/>
            <a:r>
              <a:rPr sz="1550" b="1" lang="ja-JP">
                <a:solidFill>
                  <a:srgbClr val="0B1F3A"/>
                </a:solidFill>
                <a:latin typeface="Arial"/>
                <a:ea typeface="Yu Gothic"/>
                <a:cs typeface="Arial"/>
              </a:rPr>
              <a:t>データ最小化</a:t>
            </a:r>
          </a:p>
        </p:txBody>
      </p:sp>
      <p:sp>
        <p:nvSpPr>
          <p:cNvPr id="21" name="Point 3 text"/>
          <p:cNvSpPr txBox="1"/>
          <p:nvPr/>
        </p:nvSpPr>
        <p:spPr>
          <a:xfrm>
            <a:off x="1115568" y="4727447"/>
            <a:ext cx="2633472" cy="963168"/>
          </a:xfrm>
          <a:prstGeom prst="rect">
            <a:avLst/>
          </a:prstGeom>
          <a:noFill/>
        </p:spPr>
        <p:txBody>
          <a:bodyPr wrap="square" anchor="t" lIns="0" rIns="0" tIns="0" bIns="0">
            <a:noAutofit/>
          </a:bodyPr>
          <a:lstStyle/>
          <a:p>
            <a:pPr algn="l"/>
            <a:r>
              <a:rPr sz="1400" b="0" lang="ja-JP">
                <a:solidFill>
                  <a:srgbClr val="556274"/>
                </a:solidFill>
                <a:latin typeface="Arial"/>
                <a:ea typeface="Yu Gothic"/>
                <a:cs typeface="Arial"/>
              </a:rPr>
              <a:t>名前の入力なしで利用可能、トラッキングツール不使用、GDPR準拠、データはいつでも削除可能。</a:t>
            </a:r>
          </a:p>
        </p:txBody>
      </p:sp>
      <p:sp>
        <p:nvSpPr>
          <p:cNvPr id="22" name="Point 4 icon tile"/>
          <p:cNvSpPr/>
          <p:nvPr/>
        </p:nvSpPr>
        <p:spPr>
          <a:xfrm>
            <a:off x="4069080" y="4454651"/>
            <a:ext cx="420624" cy="420624"/>
          </a:xfrm>
          <a:prstGeom prst="roundRect">
            <a:avLst>
              <a:gd name="adj" fmla="val 21739"/>
            </a:avLst>
          </a:prstGeom>
          <a:solidFill>
            <a:srgbClr val="EEF3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3" name="Point 4 icon" descr="Point 4 icon"/>
          <p:cNvPicPr>
            <a:picLocks noChangeAspect="1"/>
          </p:cNvPicPr>
          <p:nvPr/>
        </p:nvPicPr>
        <p:blipFill>
          <a:blip r:embed="rId7"/>
          <a:stretch>
            <a:fillRect/>
          </a:stretch>
        </p:blipFill>
        <p:spPr>
          <a:xfrm>
            <a:off x="4151376" y="4536947"/>
            <a:ext cx="256032" cy="256032"/>
          </a:xfrm>
          <a:prstGeom prst="rect">
            <a:avLst/>
          </a:prstGeom>
        </p:spPr>
      </p:pic>
      <p:sp>
        <p:nvSpPr>
          <p:cNvPr id="24" name="Point 4 title"/>
          <p:cNvSpPr txBox="1"/>
          <p:nvPr/>
        </p:nvSpPr>
        <p:spPr>
          <a:xfrm>
            <a:off x="4636008" y="4436364"/>
            <a:ext cx="2633472" cy="345947"/>
          </a:xfrm>
          <a:prstGeom prst="rect">
            <a:avLst/>
          </a:prstGeom>
          <a:noFill/>
        </p:spPr>
        <p:txBody>
          <a:bodyPr wrap="square" anchor="t" lIns="0" rIns="0" tIns="0" bIns="0">
            <a:noAutofit/>
          </a:bodyPr>
          <a:lstStyle/>
          <a:p>
            <a:pPr algn="l"/>
            <a:r>
              <a:rPr sz="1550" b="1" lang="ja-JP">
                <a:solidFill>
                  <a:srgbClr val="0B1F3A"/>
                </a:solidFill>
                <a:latin typeface="Arial"/>
                <a:ea typeface="Yu Gothic"/>
                <a:cs typeface="Arial"/>
              </a:rPr>
              <a:t>家族みんなで</a:t>
            </a:r>
          </a:p>
        </p:txBody>
      </p:sp>
      <p:sp>
        <p:nvSpPr>
          <p:cNvPr id="25" name="Point 4 text"/>
          <p:cNvSpPr txBox="1"/>
          <p:nvPr/>
        </p:nvSpPr>
        <p:spPr>
          <a:xfrm>
            <a:off x="4636008" y="4727447"/>
            <a:ext cx="2633472" cy="963168"/>
          </a:xfrm>
          <a:prstGeom prst="rect">
            <a:avLst/>
          </a:prstGeom>
          <a:noFill/>
        </p:spPr>
        <p:txBody>
          <a:bodyPr wrap="square" anchor="t" lIns="0" rIns="0" tIns="0" bIns="0">
            <a:noAutofit/>
          </a:bodyPr>
          <a:lstStyle/>
          <a:p>
            <a:pPr algn="l"/>
            <a:r>
              <a:rPr sz="1400" b="0" lang="ja-JP">
                <a:solidFill>
                  <a:srgbClr val="556274"/>
                </a:solidFill>
                <a:latin typeface="Arial"/>
                <a:ea typeface="Yu Gothic"/>
                <a:cs typeface="Arial"/>
              </a:rPr>
              <a:t>複数のプロフィール、任意のアプリロック、プッシュ通知による接種リマインダー、43言語に対応。</a:t>
            </a:r>
          </a:p>
        </p:txBody>
      </p:sp>
      <p:sp>
        <p:nvSpPr>
          <p:cNvPr id="26" name="Panel"/>
          <p:cNvSpPr/>
          <p:nvPr/>
        </p:nvSpPr>
        <p:spPr>
          <a:xfrm>
            <a:off x="7726679" y="548640"/>
            <a:ext cx="3916375" cy="5760720"/>
          </a:xfrm>
          <a:prstGeom prst="roundRect">
            <a:avLst>
              <a:gd name="adj" fmla="val 6537"/>
            </a:avLst>
          </a:prstGeom>
          <a:solidFill>
            <a:srgbClr val="0D305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7" name="App screenshot" descr="App screenshot"/>
          <p:cNvPicPr>
            <a:picLocks noChangeAspect="1"/>
          </p:cNvPicPr>
          <p:nvPr/>
        </p:nvPicPr>
        <p:blipFill>
          <a:blip r:embed="rId8"/>
          <a:stretch>
            <a:fillRect/>
          </a:stretch>
        </p:blipFill>
        <p:spPr>
          <a:xfrm>
            <a:off x="8766041" y="749808"/>
            <a:ext cx="1837653" cy="3959351"/>
          </a:xfrm>
          <a:prstGeom prst="rect">
            <a:avLst/>
          </a:prstGeom>
        </p:spPr>
      </p:pic>
      <p:sp>
        <p:nvSpPr>
          <p:cNvPr id="28" name="QR tile"/>
          <p:cNvSpPr/>
          <p:nvPr/>
        </p:nvSpPr>
        <p:spPr>
          <a:xfrm>
            <a:off x="8019288" y="4965192"/>
            <a:ext cx="1051560" cy="1051560"/>
          </a:xfrm>
          <a:prstGeom prst="roundRect">
            <a:avLst>
              <a:gd name="adj" fmla="val 8695"/>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29" name="QR code (vaxicheck.com/install)" descr="QR code (vaxicheck.com/install)"/>
          <p:cNvPicPr>
            <a:picLocks noChangeAspect="1"/>
          </p:cNvPicPr>
          <p:nvPr/>
        </p:nvPicPr>
        <p:blipFill>
          <a:blip r:embed="rId9"/>
          <a:stretch>
            <a:fillRect/>
          </a:stretch>
        </p:blipFill>
        <p:spPr>
          <a:xfrm>
            <a:off x="8101583" y="5047488"/>
            <a:ext cx="886968" cy="886968"/>
          </a:xfrm>
          <a:prstGeom prst="rect">
            <a:avLst/>
          </a:prstGeom>
        </p:spPr>
      </p:pic>
      <p:sp>
        <p:nvSpPr>
          <p:cNvPr id="30" name="Download title"/>
          <p:cNvSpPr txBox="1"/>
          <p:nvPr/>
        </p:nvSpPr>
        <p:spPr>
          <a:xfrm>
            <a:off x="9299448" y="4937759"/>
            <a:ext cx="2069287" cy="402336"/>
          </a:xfrm>
          <a:prstGeom prst="rect">
            <a:avLst/>
          </a:prstGeom>
          <a:noFill/>
        </p:spPr>
        <p:txBody>
          <a:bodyPr wrap="square" anchor="t" lIns="0" rIns="0" tIns="0" bIns="0">
            <a:noAutofit/>
          </a:bodyPr>
          <a:lstStyle/>
          <a:p>
            <a:pPr algn="l"/>
            <a:r>
              <a:rPr sz="1600" b="1" lang="ja-JP">
                <a:solidFill>
                  <a:srgbClr val="FFFFFF"/>
                </a:solidFill>
                <a:latin typeface="Arial"/>
                <a:ea typeface="Yu Gothic"/>
                <a:cs typeface="Arial"/>
              </a:rPr>
              <a:t>無料でダウンロード</a:t>
            </a:r>
          </a:p>
        </p:txBody>
      </p:sp>
      <p:sp>
        <p:nvSpPr>
          <p:cNvPr id="31" name="URL"/>
          <p:cNvSpPr txBox="1"/>
          <p:nvPr/>
        </p:nvSpPr>
        <p:spPr>
          <a:xfrm>
            <a:off x="9299448" y="5239512"/>
            <a:ext cx="2069287" cy="384048"/>
          </a:xfrm>
          <a:prstGeom prst="rect">
            <a:avLst/>
          </a:prstGeom>
          <a:noFill/>
        </p:spPr>
        <p:txBody>
          <a:bodyPr wrap="square" anchor="t" lIns="0" rIns="0" tIns="0" bIns="0">
            <a:noAutofit/>
          </a:bodyPr>
          <a:lstStyle/>
          <a:p>
            <a:pPr algn="l"/>
            <a:r>
              <a:rPr sz="1500" b="1" lang="ja-JP">
                <a:solidFill>
                  <a:srgbClr val="FFFFFF"/>
                </a:solidFill>
                <a:latin typeface="Arial"/>
                <a:ea typeface="Yu Gothic"/>
                <a:cs typeface="Arial"/>
              </a:rPr>
              <a:t>www.vaxicheck.com</a:t>
            </a:r>
          </a:p>
        </p:txBody>
      </p:sp>
      <p:pic>
        <p:nvPicPr>
          <p:cNvPr id="32" name="Store badges" descr="Store badges"/>
          <p:cNvPicPr>
            <a:picLocks noChangeAspect="1"/>
          </p:cNvPicPr>
          <p:nvPr/>
        </p:nvPicPr>
        <p:blipFill>
          <a:blip r:embed="rId10"/>
          <a:stretch>
            <a:fillRect/>
          </a:stretch>
        </p:blipFill>
        <p:spPr>
          <a:xfrm>
            <a:off x="9299448" y="5701486"/>
            <a:ext cx="2069287" cy="315265"/>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Vaxicheck – 写真で予防接種チェック</dc:title>
  <dc:subject>無料アプリで、予防接種の記録を写真からすばやく読み取り、見やすく整理して表示します。</dc:subject>
  <dc:creator>MEDEPS</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dc:language>ja</dc:language>
</cp:coreProperties>
</file>