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사진 한 장으로 예방접종 체크</a:t>
            </a:r>
          </a:p>
          <a:p>
            <a:r>
              <a:t>무료 앱으로 예방접종 기록을 사진으로 빠르게 인식하고 보기 쉽게 정리해 보여 줍니다.</a:t>
            </a:r>
          </a:p>
          <a:p/>
          <a:p>
            <a:r>
              <a:t>• 최신 권고: STIKO 등 최신 권고와 비교해 부족하거나 추가 접종이 필요한 예방접종을 바로 확인할 수 있습니다.</a:t>
            </a:r>
          </a:p>
          <a:p>
            <a:r>
              <a:t>• PDF 내보내기: 모든 예방접종을 PDF로. 주치의 방문이나 여행 시에 유용합니다.</a:t>
            </a:r>
          </a:p>
          <a:p>
            <a:r>
              <a:t>• 데이터 최소화: 이름 입력 없이 사용 가능, 추적 도구 없음, GDPR 준수, 모든 데이터 언제든 삭제 가능.</a:t>
            </a:r>
          </a:p>
          <a:p>
            <a:r>
              <a:t>• 온 가족을 위해: 여러 프로필, 선택형 앱 잠금, 예방접종 푸시 알림, 43개 언어 지원.</a:t>
            </a:r>
          </a:p>
          <a:p/>
          <a:p>
            <a:r>
              <a:t>무료 다운로드: www.vaxicheck.com</a:t>
            </a:r>
          </a:p>
          <a:p>
            <a:r>
              <a:t>쾰른대학교 스핀오프 기업 MEDEPS가 쾰른에서 개발했습니다.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ko-KR">
                <a:solidFill>
                  <a:srgbClr val="0B1F3A"/>
                </a:solidFill>
                <a:latin typeface="Arial"/>
                <a:ea typeface="Malgun Gothic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ko-KR">
                <a:solidFill>
                  <a:srgbClr val="556274"/>
                </a:solidFill>
                <a:latin typeface="Arial"/>
                <a:ea typeface="Malgun Gothic"/>
                <a:cs typeface="Arial"/>
              </a:rPr>
              <a:t>iPhone·Android용 무료 앱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673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700" b="1" lang="ko-KR">
                <a:solidFill>
                  <a:srgbClr val="0B1F3A"/>
                </a:solidFill>
                <a:latin typeface="Arial"/>
                <a:ea typeface="Malgun Gothic"/>
                <a:cs typeface="Arial"/>
              </a:rPr>
              <a:t>사진 한 장으로 예방접종 체크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ko-KR">
                <a:solidFill>
                  <a:srgbClr val="556274"/>
                </a:solidFill>
                <a:latin typeface="Arial"/>
                <a:ea typeface="Malgun Gothic"/>
                <a:cs typeface="Arial"/>
              </a:rPr>
              <a:t>쾰른대학교 스핀오프 기업 MEDEPS가 쾰른에서 개발했습니다.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10007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ko-KR">
                <a:solidFill>
                  <a:srgbClr val="556274"/>
                </a:solidFill>
                <a:latin typeface="Arial"/>
                <a:ea typeface="Malgun Gothic"/>
                <a:cs typeface="Arial"/>
              </a:rPr>
              <a:t>무료 앱으로 예방접종 기록을 사진으로 빠르게 인식하고 보기 쉽게 정리해 보여 줍니다.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97180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54096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5351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ko-KR">
                <a:solidFill>
                  <a:srgbClr val="0B1F3A"/>
                </a:solidFill>
                <a:latin typeface="Arial"/>
                <a:ea typeface="Malgun Gothic"/>
                <a:cs typeface="Arial"/>
              </a:rPr>
              <a:t>최신 권고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44596"/>
            <a:ext cx="2633472" cy="963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ko-KR">
                <a:solidFill>
                  <a:srgbClr val="556274"/>
                </a:solidFill>
                <a:latin typeface="Arial"/>
                <a:ea typeface="Malgun Gothic"/>
                <a:cs typeface="Arial"/>
              </a:rPr>
              <a:t>STIKO 등 최신 권고와 비교해 부족하거나 추가 접종이 필요한 예방접종을 바로 확인할 수 있습니다.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97180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54096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5351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ko-KR">
                <a:solidFill>
                  <a:srgbClr val="0B1F3A"/>
                </a:solidFill>
                <a:latin typeface="Arial"/>
                <a:ea typeface="Malgun Gothic"/>
                <a:cs typeface="Arial"/>
              </a:rPr>
              <a:t>PDF 내보내기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44596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ko-KR">
                <a:solidFill>
                  <a:srgbClr val="556274"/>
                </a:solidFill>
                <a:latin typeface="Arial"/>
                <a:ea typeface="Malgun Gothic"/>
                <a:cs typeface="Arial"/>
              </a:rPr>
              <a:t>모든 예방접종을 PDF로. 주치의 방문이나 여행 시에 유용합니다.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40893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49122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39064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ko-KR">
                <a:solidFill>
                  <a:srgbClr val="0B1F3A"/>
                </a:solidFill>
                <a:latin typeface="Arial"/>
                <a:ea typeface="Malgun Gothic"/>
                <a:cs typeface="Arial"/>
              </a:rPr>
              <a:t>데이터 최소화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681728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ko-KR">
                <a:solidFill>
                  <a:srgbClr val="556274"/>
                </a:solidFill>
                <a:latin typeface="Arial"/>
                <a:ea typeface="Malgun Gothic"/>
                <a:cs typeface="Arial"/>
              </a:rPr>
              <a:t>이름 입력 없이 사용 가능, 추적 도구 없음, GDPR 준수, 모든 데이터 언제든 삭제 가능.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40893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49122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39064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ko-KR">
                <a:solidFill>
                  <a:srgbClr val="0B1F3A"/>
                </a:solidFill>
                <a:latin typeface="Arial"/>
                <a:ea typeface="Malgun Gothic"/>
                <a:cs typeface="Arial"/>
              </a:rPr>
              <a:t>온 가족을 위해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681728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ko-KR">
                <a:solidFill>
                  <a:srgbClr val="556274"/>
                </a:solidFill>
                <a:latin typeface="Arial"/>
                <a:ea typeface="Malgun Gothic"/>
                <a:cs typeface="Arial"/>
              </a:rPr>
              <a:t>여러 프로필, 선택형 앱 잠금, 예방접종 푸시 알림, 43개 언어 지원.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ko-KR">
                <a:solidFill>
                  <a:srgbClr val="FFFFFF"/>
                </a:solidFill>
                <a:latin typeface="Arial"/>
                <a:ea typeface="Malgun Gothic"/>
                <a:cs typeface="Arial"/>
              </a:rPr>
              <a:t>무료 다운로드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ko-KR">
                <a:solidFill>
                  <a:srgbClr val="FFFFFF"/>
                </a:solidFill>
                <a:latin typeface="Arial"/>
                <a:ea typeface="Malgun Gothic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사진 한 장으로 예방접종 체크</dc:title>
  <dc:subject>무료 앱으로 예방접종 기록을 사진으로 빠르게 인식하고 보기 쉽게 정리해 보여 줍니다.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ko</dc:language>
</cp:coreProperties>
</file>