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Vakcinācijas pārbaude ar foto</a:t>
            </a:r>
          </a:p>
          <a:p>
            <a:r>
              <a:t>Ar bezmaksas lietotni vakcinācijas ieraksti tiek ātri atpazīti no foto un parādīti pārskatāmā veidā.</a:t>
            </a:r>
          </a:p>
          <a:p/>
          <a:p>
            <a:r>
              <a:t>• Aktuālie ieteikumi: Salīdzinājums ar aktuālajiem ieteikumiem, piemēram, STIKO – uzreiz redzat, kuru vakcināciju trūkst vai kuras jāatkārto.</a:t>
            </a:r>
          </a:p>
          <a:p>
            <a:r>
              <a:t>• PDF eksports: Visas vakcinācijas PDF formātā, piemēram, ģimenes ārstam vai ceļojumam.</a:t>
            </a:r>
          </a:p>
          <a:p>
            <a:r>
              <a:t>• Datu minimizēšana: Lietojama, nenorādot vārdu, bez izsekošanas rīkiem, atbilst VDAR, visus datus var dzēst jebkurā laikā.</a:t>
            </a:r>
          </a:p>
          <a:p>
            <a:r>
              <a:t>• Visai ģimenei: Vairāki profili, lietotnes bloķēšana pēc izvēles, push atgādinājumi par vakcinācijām, pieejama 43 valodās.</a:t>
            </a:r>
          </a:p>
          <a:p/>
          <a:p>
            <a:r>
              <a:t>Bezmaksas lejupielāde: www.vaxicheck.com</a:t>
            </a:r>
          </a:p>
          <a:p>
            <a:r>
              <a:t>Izstrādājis MEDEPS Ķelnē – Ķelnes Universitātes atvasināts uzņēmums.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lv-LV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Bezmaksas lietotne iPhone un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43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500" b="1" lang="lv-LV">
                <a:solidFill>
                  <a:srgbClr val="0B1F3A"/>
                </a:solidFill>
                <a:latin typeface="Arial"/>
                <a:ea typeface="Arial"/>
                <a:cs typeface="Arial"/>
              </a:rPr>
              <a:t>Vakcinācijas pārbaude ar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Izstrādājis MEDEPS Ķelnē – Ķelnes Universitātes atvasināts uzņēmums.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695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Ar bezmaksas lietotni vakcinācijas ieraksti tiek ātri atpazīti no foto un parādīti pārskatāmā veidā.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2361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2303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lv-LV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Aktuālie ieteikumi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06496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Salīdzinājums ar aktuālajiem ieteikumiem, piemēram, STIKO – uzreiz redzat, kuru vakcināciju trūkst vai kuras jāatkārto.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2361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2303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lv-LV">
                <a:solidFill>
                  <a:srgbClr val="0B1F3A"/>
                </a:solidFill>
                <a:latin typeface="Arial"/>
                <a:ea typeface="Arial"/>
                <a:cs typeface="Arial"/>
              </a:rPr>
              <a:t>PDF eksports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06496"/>
            <a:ext cx="2633472" cy="7269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Visas vakcinācijas PDF formātā, piemēram, ģimenes ārstam vai ceļojumam.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403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226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2206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lv-LV">
                <a:solidFill>
                  <a:srgbClr val="0B1F3A"/>
                </a:solidFill>
                <a:latin typeface="Arial"/>
                <a:ea typeface="Arial"/>
                <a:cs typeface="Arial"/>
              </a:rPr>
              <a:t>Datu minimizēšana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0552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Lietojama, nenorādot vārdu, bez izsekošanas rīkiem, atbilst VDAR, visus datus var dzēst jebkurā laikā.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403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226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2206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lv-LV">
                <a:solidFill>
                  <a:srgbClr val="0B1F3A"/>
                </a:solidFill>
                <a:latin typeface="Arial"/>
                <a:ea typeface="Arial"/>
                <a:cs typeface="Arial"/>
              </a:rPr>
              <a:t>Visai ģimenei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0552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lv-LV">
                <a:solidFill>
                  <a:srgbClr val="556274"/>
                </a:solidFill>
                <a:latin typeface="Arial"/>
                <a:ea typeface="Arial"/>
                <a:cs typeface="Arial"/>
              </a:rPr>
              <a:t>Vairāki profili, lietotnes bloķēšana pēc izvēles, push atgādinājumi par vakcinācijām, pieejama 43 valodās.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lv-LV">
                <a:solidFill>
                  <a:srgbClr val="FFFFFF"/>
                </a:solidFill>
                <a:latin typeface="Arial"/>
                <a:ea typeface="Arial"/>
                <a:cs typeface="Arial"/>
              </a:rPr>
              <a:t>Bezmaksas lejupielāde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lv-LV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Vakcinācijas pārbaude ar foto</dc:title>
  <dc:subject>Ar bezmaksas lietotni vakcinācijas ieraksti tiek ātri atpazīti no foto un parādīti pārskatāmā veidā.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lv</dc:language>
</cp:coreProperties>
</file>