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Semakan vaksinasi melalui foto</a:t>
            </a:r>
          </a:p>
          <a:p>
            <a:r>
              <a:t>Dengan aplikasi percuma ini, catatan vaksinasi dikenal pasti dengan pantas melalui foto dan dipaparkan dengan tersusun.</a:t>
            </a:r>
          </a:p>
          <a:p/>
          <a:p>
            <a:r>
              <a:t>• Cadangan terkini: Dibandingkan dengan cadangan terkini seperti cadangan STIKO – anda terus nampak vaksinasi yang masih kurang atau perlu dos penggalak.</a:t>
            </a:r>
          </a:p>
          <a:p>
            <a:r>
              <a:t>• Eksport PDF: Semua vaksinasi dalam bentuk PDF, cth. untuk doktor anda atau perjalanan.</a:t>
            </a:r>
          </a:p>
          <a:p>
            <a:r>
              <a:t>• Pengurangan data: Boleh digunakan tanpa nama, tiada alat penjejakan, patuh GDPR, semua data boleh dipadam bila-bila masa.</a:t>
            </a:r>
          </a:p>
          <a:p>
            <a:r>
              <a:t>• Untuk seisi keluarga: Berbilang profil, kunci aplikasi pilihan, peringatan vaksinasi, tersedia dalam 43 bahasa.</a:t>
            </a:r>
          </a:p>
          <a:p/>
          <a:p>
            <a:r>
              <a:t>Muat turun percuma: www.vaxicheck.com</a:t>
            </a:r>
          </a:p>
          <a:p>
            <a:r>
              <a:t>Dibangunkan di Cologne oleh MEDEPS, syarikat terbitan University of Cologne.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ms-MY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Aplikasi percuma untuk iPhone dan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200" b="1" lang="ms-MY">
                <a:solidFill>
                  <a:srgbClr val="0B1F3A"/>
                </a:solidFill>
                <a:latin typeface="Arial"/>
                <a:ea typeface="Arial"/>
                <a:cs typeface="Arial"/>
              </a:rPr>
              <a:t>Semakan vaksinasi melalui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Dibangunkan di Cologne oleh MEDEPS, syarikat terbitan University of Cologne.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2387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Dengan aplikasi percuma ini, catatan vaksinasi dikenal pasti dengan pantas melalui foto dan dipaparkan dengan tersusun.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956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7789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7731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ms-MY">
                <a:solidFill>
                  <a:srgbClr val="0B1F3A"/>
                </a:solidFill>
                <a:latin typeface="Arial"/>
                <a:ea typeface="Arial"/>
                <a:cs typeface="Arial"/>
              </a:rPr>
              <a:t>Cadangan terkini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60776"/>
            <a:ext cx="2633472" cy="11384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Dibandingkan dengan cadangan terkini seperti cadangan STIKO – anda terus nampak vaksinasi yang masih kurang atau perlu dos penggalak.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956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7789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7731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ms-MY">
                <a:solidFill>
                  <a:srgbClr val="0B1F3A"/>
                </a:solidFill>
                <a:latin typeface="Arial"/>
                <a:ea typeface="Arial"/>
                <a:cs typeface="Arial"/>
              </a:rPr>
              <a:t>Eksport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60776"/>
            <a:ext cx="2633472" cy="7269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Semua vaksinasi dalam bentuk PDF, cth. untuk doktor anda atau perjalanan.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003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826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8208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ms-MY">
                <a:solidFill>
                  <a:srgbClr val="0B1F3A"/>
                </a:solidFill>
                <a:latin typeface="Arial"/>
                <a:ea typeface="Arial"/>
                <a:cs typeface="Arial"/>
              </a:rPr>
              <a:t>Pengurangan data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6554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Boleh digunakan tanpa nama, tiada alat penjejakan, patuh GDPR, semua data boleh dipadam bila-bila masa.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003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826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8208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ms-MY">
                <a:solidFill>
                  <a:srgbClr val="0B1F3A"/>
                </a:solidFill>
                <a:latin typeface="Arial"/>
                <a:ea typeface="Arial"/>
                <a:cs typeface="Arial"/>
              </a:rPr>
              <a:t>Untuk seisi keluarga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65548"/>
            <a:ext cx="2633472" cy="7269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ms-MY">
                <a:solidFill>
                  <a:srgbClr val="556274"/>
                </a:solidFill>
                <a:latin typeface="Arial"/>
                <a:ea typeface="Arial"/>
                <a:cs typeface="Arial"/>
              </a:rPr>
              <a:t>Berbilang profil, kunci aplikasi pilihan, peringatan vaksinasi, tersedia dalam 43 bahasa.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ms-MY">
                <a:solidFill>
                  <a:srgbClr val="FFFFFF"/>
                </a:solidFill>
                <a:latin typeface="Arial"/>
                <a:ea typeface="Arial"/>
                <a:cs typeface="Arial"/>
              </a:rPr>
              <a:t>Muat turun percuma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ms-MY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Semakan vaksinasi melalui foto</dc:title>
  <dc:subject>Dengan aplikasi percuma ini, catatan vaksinasi dikenal pasti dengan pantas melalui foto dan dipaparkan dengan tersusun.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ms</dc:language>
</cp:coreProperties>
</file>