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Vaccinatiecheck met een foto</a:t>
            </a:r>
          </a:p>
          <a:p>
            <a:r>
              <a:t>Met de gratis app worden vaccinaties snel via een foto herkend en overzichtelijk weergegeven.</a:t>
            </a:r>
          </a:p>
          <a:p/>
          <a:p>
            <a:r>
              <a:t>• Actuele adviezen: Vergeleken met actuele adviezen, zoals die van de STIKO – u ziet meteen welke vaccinaties ontbreken of een booster nodig hebben.</a:t>
            </a:r>
          </a:p>
          <a:p>
            <a:r>
              <a:t>• PDF-export: Alle vaccinaties als pdf, bijv. voor de huisarts of op reis.</a:t>
            </a:r>
          </a:p>
          <a:p>
            <a:r>
              <a:t>• Dataminimalisatie: Bruikbaar zonder uw naam, geen trackingtools, AVG-conform, alle gegevens altijd te verwijderen.</a:t>
            </a:r>
          </a:p>
          <a:p>
            <a:r>
              <a:t>• Voor het hele gezin: Meerdere profielen, optionele app-vergrendeling, pushherinneringen voor vaccinaties, in 43 talen.</a:t>
            </a:r>
          </a:p>
          <a:p/>
          <a:p>
            <a:r>
              <a:t>Gratis downloaden: www.vaxicheck.com</a:t>
            </a:r>
          </a:p>
          <a:p>
            <a:r>
              <a:t>Ontwikkeld in Keulen door MEDEPS, een spin-off van de Universiteit van Keulen.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nl-NL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nl-NL">
                <a:solidFill>
                  <a:srgbClr val="556274"/>
                </a:solidFill>
                <a:latin typeface="Arial"/>
                <a:ea typeface="Arial"/>
                <a:cs typeface="Arial"/>
              </a:rPr>
              <a:t>Gratis app voor iPhone en Android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643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3500" b="1" lang="nl-NL">
                <a:solidFill>
                  <a:srgbClr val="0B1F3A"/>
                </a:solidFill>
                <a:latin typeface="Arial"/>
                <a:ea typeface="Arial"/>
                <a:cs typeface="Arial"/>
              </a:rPr>
              <a:t>Vaccinatiecheck met een foto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nl-NL">
                <a:solidFill>
                  <a:srgbClr val="556274"/>
                </a:solidFill>
                <a:latin typeface="Arial"/>
                <a:ea typeface="Arial"/>
                <a:cs typeface="Arial"/>
              </a:rPr>
              <a:t>Ontwikkeld in Keulen door MEDEPS, een spin-off van de Universiteit van Keulen.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069592"/>
            <a:ext cx="6720840" cy="597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0" lang="nl-NL">
                <a:solidFill>
                  <a:srgbClr val="556274"/>
                </a:solidFill>
                <a:latin typeface="Arial"/>
                <a:ea typeface="Arial"/>
                <a:cs typeface="Arial"/>
              </a:rPr>
              <a:t>Met de gratis app worden vaccinaties snel via een foto herkend en overzichtelijk weergegeven.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29413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3023616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923032"/>
            <a:ext cx="2633472" cy="338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nl-NL">
                <a:solidFill>
                  <a:srgbClr val="0B1F3A"/>
                </a:solidFill>
                <a:latin typeface="Arial"/>
                <a:ea typeface="Arial"/>
                <a:cs typeface="Arial"/>
              </a:rPr>
              <a:t>Actuele adviezen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206496"/>
            <a:ext cx="2633472" cy="11384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0" lang="nl-NL">
                <a:solidFill>
                  <a:srgbClr val="556274"/>
                </a:solidFill>
                <a:latin typeface="Arial"/>
                <a:ea typeface="Arial"/>
                <a:cs typeface="Arial"/>
              </a:rPr>
              <a:t>Vergeleken met actuele adviezen, zoals die van de STIKO – u ziet meteen welke vaccinaties ontbreken of een booster nodig hebben.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29413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3023616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923032"/>
            <a:ext cx="2633472" cy="338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nl-NL">
                <a:solidFill>
                  <a:srgbClr val="0B1F3A"/>
                </a:solidFill>
                <a:latin typeface="Arial"/>
                <a:ea typeface="Arial"/>
                <a:cs typeface="Arial"/>
              </a:rPr>
              <a:t>PDF-export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206496"/>
            <a:ext cx="2633472" cy="5212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0" lang="nl-NL">
                <a:solidFill>
                  <a:srgbClr val="556274"/>
                </a:solidFill>
                <a:latin typeface="Arial"/>
                <a:ea typeface="Arial"/>
                <a:cs typeface="Arial"/>
              </a:rPr>
              <a:t>Alle vaccinaties als pdf, bijv. voor de huisarts of op reis.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54609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62838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527804"/>
            <a:ext cx="2633472" cy="338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nl-NL">
                <a:solidFill>
                  <a:srgbClr val="0B1F3A"/>
                </a:solidFill>
                <a:latin typeface="Arial"/>
                <a:ea typeface="Arial"/>
                <a:cs typeface="Arial"/>
              </a:rPr>
              <a:t>Dataminimalisatie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811268"/>
            <a:ext cx="2633472" cy="93268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0" lang="nl-NL">
                <a:solidFill>
                  <a:srgbClr val="556274"/>
                </a:solidFill>
                <a:latin typeface="Arial"/>
                <a:ea typeface="Arial"/>
                <a:cs typeface="Arial"/>
              </a:rPr>
              <a:t>Bruikbaar zonder uw naam, geen trackingtools, AVG-conform, alle gegevens altijd te verwijderen.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54609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62838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527804"/>
            <a:ext cx="2633472" cy="338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nl-NL">
                <a:solidFill>
                  <a:srgbClr val="0B1F3A"/>
                </a:solidFill>
                <a:latin typeface="Arial"/>
                <a:ea typeface="Arial"/>
                <a:cs typeface="Arial"/>
              </a:rPr>
              <a:t>Voor het hele gezin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811268"/>
            <a:ext cx="2633472" cy="93268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0" lang="nl-NL">
                <a:solidFill>
                  <a:srgbClr val="556274"/>
                </a:solidFill>
                <a:latin typeface="Arial"/>
                <a:ea typeface="Arial"/>
                <a:cs typeface="Arial"/>
              </a:rPr>
              <a:t>Meerdere profielen, optionele app-vergrendeling, pushherinneringen voor vaccinaties, in 43 talen.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1" lang="nl-NL">
                <a:solidFill>
                  <a:srgbClr val="FFFFFF"/>
                </a:solidFill>
                <a:latin typeface="Arial"/>
                <a:ea typeface="Arial"/>
                <a:cs typeface="Arial"/>
              </a:rPr>
              <a:t>Gratis downloaden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nl-NL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Vaccinatiecheck met een foto</dc:title>
  <dc:subject>Met de gratis app worden vaccinaties snel via een foto herkend en overzichtelijk weergegeven.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nl</dc:language>
</cp:coreProperties>
</file>