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Vaksinesjekk med ett bilde</a:t>
            </a:r>
          </a:p>
          <a:p>
            <a:r>
              <a:t>Med den gratis appen gjenkjennes vaksinasjonsoppføringer raskt via bilde og vises i en oversiktlig struktur.</a:t>
            </a:r>
          </a:p>
          <a:p/>
          <a:p>
            <a:r>
              <a:t>• Gjeldende anbefalinger: Sammenlignes med gjeldende anbefalinger, f.eks. fra STIKO – du ser med en gang hvilke vaksiner som mangler eller bør friskes opp.</a:t>
            </a:r>
          </a:p>
          <a:p>
            <a:r>
              <a:t>• PDF-eksport: Alle vaksinasjoner som PDF, f.eks. til fastlegen eller før en reise.</a:t>
            </a:r>
          </a:p>
          <a:p>
            <a:r>
              <a:t>• Dataminimering: Kan brukes uten å oppgi navn, ingen sporingsverktøy, i samsvar med GDPR, alle data kan slettes når som helst.</a:t>
            </a:r>
          </a:p>
          <a:p>
            <a:r>
              <a:t>• For hele familien: Flere profiler, valgfri applås, push-påminnelser om vaksiner, tilgjengelig på 43 språk.</a:t>
            </a:r>
          </a:p>
          <a:p/>
          <a:p>
            <a:r>
              <a:t>Last ned gratis: www.vaxicheck.com</a:t>
            </a:r>
          </a:p>
          <a:p>
            <a:r>
              <a:t>Utviklet i Köln av MEDEPS, et spin-off-selskap fra Universitetet i Köln.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pp icon"/>
          <p:cNvSpPr/>
          <p:nvPr/>
        </p:nvSpPr>
        <p:spPr>
          <a:xfrm>
            <a:off x="548640" y="502920"/>
            <a:ext cx="566928" cy="566928"/>
          </a:xfrm>
          <a:prstGeom prst="roundRect">
            <a:avLst>
              <a:gd name="adj" fmla="val 24193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Shield" descr="Shiel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612648"/>
            <a:ext cx="347472" cy="347472"/>
          </a:xfrm>
          <a:prstGeom prst="rect">
            <a:avLst/>
          </a:prstGeom>
        </p:spPr>
      </p:pic>
      <p:sp>
        <p:nvSpPr>
          <p:cNvPr id="4" name="App name"/>
          <p:cNvSpPr txBox="1"/>
          <p:nvPr/>
        </p:nvSpPr>
        <p:spPr>
          <a:xfrm>
            <a:off x="1280160" y="484632"/>
            <a:ext cx="5989320" cy="42062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800" b="1" lang="nb-NO">
                <a:solidFill>
                  <a:srgbClr val="0B1F3A"/>
                </a:solidFill>
                <a:latin typeface="Arial"/>
                <a:ea typeface="Arial"/>
                <a:cs typeface="Arial"/>
              </a:rPr>
              <a:t>Vaxicheck</a:t>
            </a:r>
          </a:p>
        </p:txBody>
      </p:sp>
      <p:sp>
        <p:nvSpPr>
          <p:cNvPr id="5" name="Availability"/>
          <p:cNvSpPr txBox="1"/>
          <p:nvPr/>
        </p:nvSpPr>
        <p:spPr>
          <a:xfrm>
            <a:off x="1280160" y="795528"/>
            <a:ext cx="59893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200" b="0" lang="nb-NO">
                <a:solidFill>
                  <a:srgbClr val="556274"/>
                </a:solidFill>
                <a:latin typeface="Arial"/>
                <a:ea typeface="Arial"/>
                <a:cs typeface="Arial"/>
              </a:rPr>
              <a:t>Gratis app for iPhone og Android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371600"/>
            <a:ext cx="6720840" cy="70408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3900" b="1" lang="nb-NO">
                <a:solidFill>
                  <a:srgbClr val="0B1F3A"/>
                </a:solidFill>
                <a:latin typeface="Arial"/>
                <a:ea typeface="Arial"/>
                <a:cs typeface="Arial"/>
              </a:rPr>
              <a:t>Vaksinesjekk med ett bilde</a:t>
            </a:r>
          </a:p>
        </p:txBody>
      </p:sp>
      <p:pic>
        <p:nvPicPr>
          <p:cNvPr id="7" name="Gateway ESC logo" descr="Gateway ESC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5998606"/>
            <a:ext cx="1371600" cy="310753"/>
          </a:xfrm>
          <a:prstGeom prst="rect">
            <a:avLst/>
          </a:prstGeom>
        </p:spPr>
      </p:pic>
      <p:sp>
        <p:nvSpPr>
          <p:cNvPr id="8" name="Origin"/>
          <p:cNvSpPr txBox="1"/>
          <p:nvPr/>
        </p:nvSpPr>
        <p:spPr>
          <a:xfrm>
            <a:off x="2194560" y="6077783"/>
            <a:ext cx="5074920" cy="2621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000" b="0" lang="nb-NO">
                <a:solidFill>
                  <a:srgbClr val="556274"/>
                </a:solidFill>
                <a:latin typeface="Arial"/>
                <a:ea typeface="Arial"/>
                <a:cs typeface="Arial"/>
              </a:rPr>
              <a:t>Utviklet i Köln av MEDEPS, et spin-off-selskap fra Universitetet i Köln.</a:t>
            </a:r>
          </a:p>
        </p:txBody>
      </p:sp>
      <p:sp>
        <p:nvSpPr>
          <p:cNvPr id="9" name="Intro"/>
          <p:cNvSpPr txBox="1"/>
          <p:nvPr/>
        </p:nvSpPr>
        <p:spPr>
          <a:xfrm>
            <a:off x="548640" y="2130552"/>
            <a:ext cx="6720840" cy="5974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600" b="0" lang="nb-NO">
                <a:solidFill>
                  <a:srgbClr val="556274"/>
                </a:solidFill>
                <a:latin typeface="Arial"/>
                <a:ea typeface="Arial"/>
                <a:cs typeface="Arial"/>
              </a:rPr>
              <a:t>Med den gratis appen gjenkjennes vaksinasjonsoppføringer raskt via bilde og vises i en oversiktlig struktur.</a:t>
            </a:r>
          </a:p>
        </p:txBody>
      </p:sp>
      <p:sp>
        <p:nvSpPr>
          <p:cNvPr id="10" name="Point 1 icon tile"/>
          <p:cNvSpPr/>
          <p:nvPr/>
        </p:nvSpPr>
        <p:spPr>
          <a:xfrm>
            <a:off x="548640" y="300228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oint 1 icon" descr="Point 1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36" y="3084575"/>
            <a:ext cx="256032" cy="256032"/>
          </a:xfrm>
          <a:prstGeom prst="rect">
            <a:avLst/>
          </a:prstGeom>
        </p:spPr>
      </p:pic>
      <p:sp>
        <p:nvSpPr>
          <p:cNvPr id="12" name="Point 1 title"/>
          <p:cNvSpPr txBox="1"/>
          <p:nvPr/>
        </p:nvSpPr>
        <p:spPr>
          <a:xfrm>
            <a:off x="1115568" y="2983992"/>
            <a:ext cx="2633472" cy="33070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50" b="1" lang="nb-NO">
                <a:solidFill>
                  <a:srgbClr val="0B1F3A"/>
                </a:solidFill>
                <a:latin typeface="Arial"/>
                <a:ea typeface="Arial"/>
                <a:cs typeface="Arial"/>
              </a:rPr>
              <a:t>Gjeldende anbefalinger</a:t>
            </a:r>
          </a:p>
        </p:txBody>
      </p:sp>
      <p:sp>
        <p:nvSpPr>
          <p:cNvPr id="13" name="Point 1 text"/>
          <p:cNvSpPr txBox="1"/>
          <p:nvPr/>
        </p:nvSpPr>
        <p:spPr>
          <a:xfrm>
            <a:off x="1115568" y="3259836"/>
            <a:ext cx="2633472" cy="110032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00" b="0" lang="nb-NO">
                <a:solidFill>
                  <a:srgbClr val="556274"/>
                </a:solidFill>
                <a:latin typeface="Arial"/>
                <a:ea typeface="Arial"/>
                <a:cs typeface="Arial"/>
              </a:rPr>
              <a:t>Sammenlignes med gjeldende anbefalinger, f.eks. fra STIKO – du ser med en gang hvilke vaksiner som mangler eller bør friskes opp.</a:t>
            </a:r>
          </a:p>
        </p:txBody>
      </p:sp>
      <p:sp>
        <p:nvSpPr>
          <p:cNvPr id="14" name="Point 2 icon tile"/>
          <p:cNvSpPr/>
          <p:nvPr/>
        </p:nvSpPr>
        <p:spPr>
          <a:xfrm>
            <a:off x="4069080" y="300228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oint 2 icon" descr="Point 2 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1376" y="3084575"/>
            <a:ext cx="256032" cy="256032"/>
          </a:xfrm>
          <a:prstGeom prst="rect">
            <a:avLst/>
          </a:prstGeom>
        </p:spPr>
      </p:pic>
      <p:sp>
        <p:nvSpPr>
          <p:cNvPr id="16" name="Point 2 title"/>
          <p:cNvSpPr txBox="1"/>
          <p:nvPr/>
        </p:nvSpPr>
        <p:spPr>
          <a:xfrm>
            <a:off x="4636008" y="2983992"/>
            <a:ext cx="2633472" cy="33070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50" b="1" lang="nb-NO">
                <a:solidFill>
                  <a:srgbClr val="0B1F3A"/>
                </a:solidFill>
                <a:latin typeface="Arial"/>
                <a:ea typeface="Arial"/>
                <a:cs typeface="Arial"/>
              </a:rPr>
              <a:t>PDF-eksport</a:t>
            </a:r>
          </a:p>
        </p:txBody>
      </p:sp>
      <p:sp>
        <p:nvSpPr>
          <p:cNvPr id="17" name="Point 2 text"/>
          <p:cNvSpPr txBox="1"/>
          <p:nvPr/>
        </p:nvSpPr>
        <p:spPr>
          <a:xfrm>
            <a:off x="4636008" y="3259836"/>
            <a:ext cx="2633472" cy="70408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00" b="0" lang="nb-NO">
                <a:solidFill>
                  <a:srgbClr val="556274"/>
                </a:solidFill>
                <a:latin typeface="Arial"/>
                <a:ea typeface="Arial"/>
                <a:cs typeface="Arial"/>
              </a:rPr>
              <a:t>Alle vaksinasjoner som PDF, f.eks. til fastlegen eller før en reise.</a:t>
            </a:r>
          </a:p>
        </p:txBody>
      </p:sp>
      <p:sp>
        <p:nvSpPr>
          <p:cNvPr id="18" name="Point 3 icon tile"/>
          <p:cNvSpPr/>
          <p:nvPr/>
        </p:nvSpPr>
        <p:spPr>
          <a:xfrm>
            <a:off x="548640" y="4561332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oint 3 icon" descr="Point 3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936" y="4643628"/>
            <a:ext cx="256032" cy="256032"/>
          </a:xfrm>
          <a:prstGeom prst="rect">
            <a:avLst/>
          </a:prstGeom>
        </p:spPr>
      </p:pic>
      <p:sp>
        <p:nvSpPr>
          <p:cNvPr id="20" name="Point 3 title"/>
          <p:cNvSpPr txBox="1"/>
          <p:nvPr/>
        </p:nvSpPr>
        <p:spPr>
          <a:xfrm>
            <a:off x="1115568" y="4543044"/>
            <a:ext cx="2633472" cy="33070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50" b="1" lang="nb-NO">
                <a:solidFill>
                  <a:srgbClr val="0B1F3A"/>
                </a:solidFill>
                <a:latin typeface="Arial"/>
                <a:ea typeface="Arial"/>
                <a:cs typeface="Arial"/>
              </a:rPr>
              <a:t>Dataminimering</a:t>
            </a:r>
          </a:p>
        </p:txBody>
      </p:sp>
      <p:sp>
        <p:nvSpPr>
          <p:cNvPr id="21" name="Point 3 text"/>
          <p:cNvSpPr txBox="1"/>
          <p:nvPr/>
        </p:nvSpPr>
        <p:spPr>
          <a:xfrm>
            <a:off x="1115568" y="4818888"/>
            <a:ext cx="2633472" cy="9022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00" b="0" lang="nb-NO">
                <a:solidFill>
                  <a:srgbClr val="556274"/>
                </a:solidFill>
                <a:latin typeface="Arial"/>
                <a:ea typeface="Arial"/>
                <a:cs typeface="Arial"/>
              </a:rPr>
              <a:t>Kan brukes uten å oppgi navn, ingen sporingsverktøy, i samsvar med GDPR, alle data kan slettes når som helst.</a:t>
            </a:r>
          </a:p>
        </p:txBody>
      </p:sp>
      <p:sp>
        <p:nvSpPr>
          <p:cNvPr id="22" name="Point 4 icon tile"/>
          <p:cNvSpPr/>
          <p:nvPr/>
        </p:nvSpPr>
        <p:spPr>
          <a:xfrm>
            <a:off x="4069080" y="4561332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oint 4 icon" descr="Point 4 ico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51376" y="4643628"/>
            <a:ext cx="256032" cy="256032"/>
          </a:xfrm>
          <a:prstGeom prst="rect">
            <a:avLst/>
          </a:prstGeom>
        </p:spPr>
      </p:pic>
      <p:sp>
        <p:nvSpPr>
          <p:cNvPr id="24" name="Point 4 title"/>
          <p:cNvSpPr txBox="1"/>
          <p:nvPr/>
        </p:nvSpPr>
        <p:spPr>
          <a:xfrm>
            <a:off x="4636008" y="4543044"/>
            <a:ext cx="2633472" cy="33070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50" b="1" lang="nb-NO">
                <a:solidFill>
                  <a:srgbClr val="0B1F3A"/>
                </a:solidFill>
                <a:latin typeface="Arial"/>
                <a:ea typeface="Arial"/>
                <a:cs typeface="Arial"/>
              </a:rPr>
              <a:t>For hele familien</a:t>
            </a:r>
          </a:p>
        </p:txBody>
      </p:sp>
      <p:sp>
        <p:nvSpPr>
          <p:cNvPr id="25" name="Point 4 text"/>
          <p:cNvSpPr txBox="1"/>
          <p:nvPr/>
        </p:nvSpPr>
        <p:spPr>
          <a:xfrm>
            <a:off x="4636008" y="4818888"/>
            <a:ext cx="2633472" cy="70408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00" b="0" lang="nb-NO">
                <a:solidFill>
                  <a:srgbClr val="556274"/>
                </a:solidFill>
                <a:latin typeface="Arial"/>
                <a:ea typeface="Arial"/>
                <a:cs typeface="Arial"/>
              </a:rPr>
              <a:t>Flere profiler, valgfri applås, push-påminnelser om vaksiner, tilgjengelig på 43 språk.</a:t>
            </a:r>
          </a:p>
        </p:txBody>
      </p:sp>
      <p:sp>
        <p:nvSpPr>
          <p:cNvPr id="26" name="Panel"/>
          <p:cNvSpPr/>
          <p:nvPr/>
        </p:nvSpPr>
        <p:spPr>
          <a:xfrm>
            <a:off x="7726679" y="548640"/>
            <a:ext cx="3916375" cy="5760720"/>
          </a:xfrm>
          <a:prstGeom prst="roundRect">
            <a:avLst>
              <a:gd name="adj" fmla="val 6537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App screenshot" descr="App screenshot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66041" y="749808"/>
            <a:ext cx="1837653" cy="3959351"/>
          </a:xfrm>
          <a:prstGeom prst="rect">
            <a:avLst/>
          </a:prstGeom>
        </p:spPr>
      </p:pic>
      <p:sp>
        <p:nvSpPr>
          <p:cNvPr id="28" name="QR tile"/>
          <p:cNvSpPr/>
          <p:nvPr/>
        </p:nvSpPr>
        <p:spPr>
          <a:xfrm>
            <a:off x="8019288" y="4965192"/>
            <a:ext cx="1051560" cy="1051560"/>
          </a:xfrm>
          <a:prstGeom prst="roundRect">
            <a:avLst>
              <a:gd name="adj" fmla="val 869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9" name="QR code (vaxicheck.com/install)" descr="QR code (vaxicheck.com/install)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01583" y="5047488"/>
            <a:ext cx="886968" cy="886968"/>
          </a:xfrm>
          <a:prstGeom prst="rect">
            <a:avLst/>
          </a:prstGeom>
        </p:spPr>
      </p:pic>
      <p:sp>
        <p:nvSpPr>
          <p:cNvPr id="30" name="Download title"/>
          <p:cNvSpPr txBox="1"/>
          <p:nvPr/>
        </p:nvSpPr>
        <p:spPr>
          <a:xfrm>
            <a:off x="9299448" y="4937759"/>
            <a:ext cx="2069287" cy="402336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600" b="1" lang="nb-NO">
                <a:solidFill>
                  <a:srgbClr val="FFFFFF"/>
                </a:solidFill>
                <a:latin typeface="Arial"/>
                <a:ea typeface="Arial"/>
                <a:cs typeface="Arial"/>
              </a:rPr>
              <a:t>Last ned gratis</a:t>
            </a:r>
          </a:p>
        </p:txBody>
      </p:sp>
      <p:sp>
        <p:nvSpPr>
          <p:cNvPr id="31" name="URL"/>
          <p:cNvSpPr txBox="1"/>
          <p:nvPr/>
        </p:nvSpPr>
        <p:spPr>
          <a:xfrm>
            <a:off x="9299448" y="5239512"/>
            <a:ext cx="2069287" cy="3840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00" b="1" lang="nb-NO">
                <a:solidFill>
                  <a:srgbClr val="FFFFFF"/>
                </a:solidFill>
                <a:latin typeface="Arial"/>
                <a:ea typeface="Arial"/>
                <a:cs typeface="Arial"/>
              </a:rPr>
              <a:t>www.vaxicheck.com</a:t>
            </a:r>
          </a:p>
        </p:txBody>
      </p:sp>
      <p:pic>
        <p:nvPicPr>
          <p:cNvPr id="32" name="Store badges" descr="Store badges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99448" y="5701486"/>
            <a:ext cx="2069287" cy="31526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Vaxicheck – Vaksinesjekk med ett bilde</dc:title>
  <dc:subject>Med den gratis appen gjenkjennes vaksinasjonsoppføringer raskt via bilde og vises i en oversiktlig struktur.</dc:subject>
  <dc:creator>MEDEPS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no</dc:language>
</cp:coreProperties>
</file>