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Sprawdzanie szczepień ze zdjęcia</a:t>
            </a:r>
          </a:p>
          <a:p>
            <a:r>
              <a:t>Bezpłatna aplikacja szybko rozpoznaje wpisy o szczepieniach ze zdjęcia i przedstawia je w przejrzysty sposób.</a:t>
            </a:r>
          </a:p>
          <a:p/>
          <a:p>
            <a:r>
              <a:t>• Aktualne zalecenia: Porównanie z aktualnymi zaleceniami, np. STIKO: od razu widzisz, których szczepień brakuje i gdzie potrzebna jest dawka przypominająca.</a:t>
            </a:r>
          </a:p>
          <a:p>
            <a:r>
              <a:t>• Eksport PDF: Wszystkie szczepienia w pliku PDF, np. dla lekarza rodzinnego lub na podróż.</a:t>
            </a:r>
          </a:p>
          <a:p>
            <a:r>
              <a:t>• Minimalizacja danych: Można korzystać bez podawania imienia i nazwiska, bez narzędzi śledzących, zgodnie z RODO, a wszystkie dane można w każdej chwili usunąć.</a:t>
            </a:r>
          </a:p>
          <a:p>
            <a:r>
              <a:t>• Dla całej rodziny: Wiele profili, opcjonalna blokada aplikacji, przypomnienia o szczepieniach przez powiadomienia push, dostępna w 43 językach.</a:t>
            </a:r>
          </a:p>
          <a:p/>
          <a:p>
            <a:r>
              <a:t>Pobierz bezpłatnie: www.vaxicheck.com</a:t>
            </a:r>
          </a:p>
          <a:p>
            <a:r>
              <a:t>Opracowana w Kolonii przez MEDEPS, spin-off Uniwersytetu w Kolonii.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Bezpłatna aplikacja na iPhone’a i Androida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821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10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Sprawdzanie szczepień ze zdjęcia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Opracowana w Kolonii przez MEDEPS, spin-off Uniwersytetu w Kolonii.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08631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Bezpłatna aplikacja szybko rozpoznaje wpisy o szczepieniach ze zdjęcia i przedstawia je w przejrzysty sposób.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4987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3217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31591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Aktualne zalecenia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07435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Porównanie z aktualnymi zaleceniami, np. STIKO: od razu widzisz, których szczepień brakuje i gdzie potrzebna jest dawka przypominająca.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4987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3217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31591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Eksport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07435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Wszystkie szczepienia w pliku PDF, np. dla lekarza rodzinnego lub na podróż.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089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912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9064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Minimalizacja danych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66487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Można korzystać bez podawania imienia i nazwiska, bez narzędzi śledzących, zgodnie z RODO, a wszystkie dane można w każdej chwili usunąć.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089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912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9064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pl">
                <a:solidFill>
                  <a:srgbClr val="0B1F3A"/>
                </a:solidFill>
                <a:latin typeface="Arial"/>
                <a:ea typeface="Arial"/>
                <a:cs typeface="Arial"/>
              </a:rPr>
              <a:t>Dla całej rodziny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66487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pl">
                <a:solidFill>
                  <a:srgbClr val="556274"/>
                </a:solidFill>
                <a:latin typeface="Arial"/>
                <a:ea typeface="Arial"/>
                <a:cs typeface="Arial"/>
              </a:rPr>
              <a:t>Wiele profili, opcjonalna blokada aplikacji, przypomnienia o szczepieniach przez powiadomienia push, dostępna w 43 językach.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pl">
                <a:solidFill>
                  <a:srgbClr val="FFFFFF"/>
                </a:solidFill>
                <a:latin typeface="Arial"/>
                <a:ea typeface="Arial"/>
                <a:cs typeface="Arial"/>
              </a:rPr>
              <a:t>Pobierz bezpłatnie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pl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Sprawdzanie szczepień ze zdjęcia</dc:title>
  <dc:subject>Bezpłatna aplikacja szybko rozpoznaje wpisy o szczepieniach ze zdjęcia i przedstawia je w przejrzysty sposób.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pl</dc:language>
</cp:coreProperties>
</file>