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د عکس له لارې د واکسین کتنه</a:t>
            </a:r>
          </a:p>
          <a:p>
            <a:r>
              <a:t>د دې وړیا اپلیکېشن په مرسته د واکسین ثبتونه د عکس له لارې ژر پېژندل کېږي او منظم ښودل کېږي.</a:t>
            </a:r>
          </a:p>
          <a:p/>
          <a:p>
            <a:r>
              <a:t>• اوسنۍ سپارښتنې: له اوسنیو سپارښتنو، لکه STIKO، سره پرتله – سمدستي وینئ چې کوم واکسینونه کم دي یا تقویتي ډوز ته اړتیا لري.</a:t>
            </a:r>
          </a:p>
          <a:p>
            <a:r>
              <a:t>• PDF ته صادرول: ټول واکسینونه د PDF په بڼه، لکه د کورني ډاکټر یا سفر لپاره.</a:t>
            </a:r>
          </a:p>
          <a:p>
            <a:r>
              <a:t>• لږترلږه معلومات: د نوم پرته د کارولو وړ، د تعقیب وسایل نه لري، د GDPR سره سم، ټول معلومات هر وخت ړنګېدای شي.</a:t>
            </a:r>
          </a:p>
          <a:p>
            <a:r>
              <a:t>• د ټولې کورنۍ لپاره: څو پروفایلونه، اختیاري قفل، د واکسین پش یادونې، په 43 ژبو کې شتون لري.</a:t>
            </a:r>
          </a:p>
          <a:p/>
          <a:p>
            <a:r>
              <a:t>وړیا ډاونلوډ: www.vaxicheck.com</a:t>
            </a:r>
          </a:p>
          <a:p>
            <a:r>
              <a:t>په کولن کې د MEDEPS لخوا جوړ شوی، چې د کولن پوهنتون یو سپین‌اف شرکت دی.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11076127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55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4922215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80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4922215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د iPhone او Android لپاره وړیا اپلیکېشن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4922215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300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د عکس له لارې د واکسین کتنه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455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4922215" y="6001583"/>
            <a:ext cx="5074920" cy="4145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0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په کولن کې د MEDEPS لخوا جوړ شوی، چې د کولن پوهنتون یو سپین‌اف شرکت دی.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4922215" y="24505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د دې وړیا اپلیکېشن په مرسته د واکسین ثبتونه د عکس له لارې ژر پېژندل کېږي او منظم ښودل کېږي.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11222431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727" y="3343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8442655" y="3243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5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اوسنۍ سپارښتنې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8442655" y="3503676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له اوسنیو سپارښتنو، لکه STIKO، سره پرتله – سمدستي وینئ چې کوم واکسینونه کم دي یا تقویتي ډوز ته اړتیا لري.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7701991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287" y="3343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922215" y="3243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5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PDF ته صادرول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922215" y="3503676"/>
            <a:ext cx="2633472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ټول واکسینونه د PDF په بڼه، لکه د کورني ډاکټر یا سفر لپاره.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11222431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4727" y="46283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8442655" y="452780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5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لږترلږه معلومات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8442655" y="4788408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د نوم پرته د کارولو وړ، د تعقیب وسایل نه لري، د GDPR سره سم، ټول معلومات هر وخت ړنګېدای شي.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7701991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287" y="46283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922215" y="452780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50" b="1" lang="ps-AF">
                <a:solidFill>
                  <a:srgbClr val="0B1F3A"/>
                </a:solidFill>
                <a:latin typeface="Arial"/>
                <a:ea typeface="Arial"/>
                <a:cs typeface="Tahoma"/>
              </a:rPr>
              <a:t>د ټولې کورنۍ لپاره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922215" y="4788408"/>
            <a:ext cx="2633472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ps-AF">
                <a:solidFill>
                  <a:srgbClr val="556274"/>
                </a:solidFill>
                <a:latin typeface="Arial"/>
                <a:ea typeface="Arial"/>
                <a:cs typeface="Tahoma"/>
              </a:rPr>
              <a:t>څو پروفایلونه، اختیاري قفل، د واکسین پش یادونې، په 43 ژبو کې شتون لري.</a:t>
            </a:r>
          </a:p>
        </p:txBody>
      </p:sp>
      <p:sp>
        <p:nvSpPr>
          <p:cNvPr id="26" name="Panel"/>
          <p:cNvSpPr/>
          <p:nvPr/>
        </p:nvSpPr>
        <p:spPr>
          <a:xfrm>
            <a:off x="54863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800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3120847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14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822960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1" lang="ps-AF">
                <a:solidFill>
                  <a:srgbClr val="FFFFFF"/>
                </a:solidFill>
                <a:latin typeface="Arial"/>
                <a:ea typeface="Arial"/>
                <a:cs typeface="Tahoma"/>
              </a:rPr>
              <a:t>وړیا ډاونلوډ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822960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1" lang="ps-AF">
                <a:solidFill>
                  <a:srgbClr val="FFFFFF"/>
                </a:solidFill>
                <a:latin typeface="Arial"/>
                <a:ea typeface="Arial"/>
                <a:cs typeface="Tahoma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د عکس له لارې د واکسین کتنه</dc:title>
  <dc:subject>د دې وړیا اپلیکېشن په مرسته د واکسین ثبتونه د عکس له لارې ژر پېژندل کېږي او منظم ښودل کېږي.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ps</dc:language>
</cp:coreProperties>
</file>