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Verificação de vacinas por fotografia</a:t>
            </a:r>
          </a:p>
          <a:p>
            <a:r>
              <a:t>Com a aplicação gratuita, os registos de vacinação são reconhecidos rapidamente por fotografia e apresentados de forma organizada.</a:t>
            </a:r>
          </a:p>
          <a:p/>
          <a:p>
            <a:r>
              <a:t>• Recomendações atuais: Comparação com as recomendações atuais, por exemplo as da STIKO: vê de imediato que vacinas faltam ou precisam de reforço.</a:t>
            </a:r>
          </a:p>
          <a:p>
            <a:r>
              <a:t>• Exportação em PDF: Todas as vacinas num PDF, por exemplo para o médico de família ou para uma viagem.</a:t>
            </a:r>
          </a:p>
          <a:p>
            <a:r>
              <a:t>• Minimização de dados: Pode ser utilizada sem indicar o nome, sem ferramentas de rastreio, em conformidade com o RGPD e com todos os dados elimináveis a qualquer momento.</a:t>
            </a:r>
          </a:p>
          <a:p>
            <a:r>
              <a:t>• Para toda a família: Vários perfis, bloqueio opcional da aplicação, lembretes de vacinação por notificação push, disponível em 43 idiomas.</a:t>
            </a:r>
          </a:p>
          <a:p/>
          <a:p>
            <a:r>
              <a:t>Descarregue grátis: www.vaxicheck.com</a:t>
            </a:r>
          </a:p>
          <a:p>
            <a:r>
              <a:t>Desenvolvido em Colónia pela MEDEPS, uma spin-off da Universidade de Colónia.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pt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pt">
                <a:solidFill>
                  <a:srgbClr val="556274"/>
                </a:solidFill>
                <a:latin typeface="Arial"/>
                <a:ea typeface="Arial"/>
                <a:cs typeface="Arial"/>
              </a:rPr>
              <a:t>Aplicação gratuita para iPhone e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 lang="pt">
                <a:solidFill>
                  <a:srgbClr val="0B1F3A"/>
                </a:solidFill>
                <a:latin typeface="Arial"/>
                <a:ea typeface="Arial"/>
                <a:cs typeface="Arial"/>
              </a:rPr>
              <a:t>Verificação de vacinas por fotografia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pt">
                <a:solidFill>
                  <a:srgbClr val="556274"/>
                </a:solidFill>
                <a:latin typeface="Arial"/>
                <a:ea typeface="Arial"/>
                <a:cs typeface="Arial"/>
              </a:rPr>
              <a:t>Desenvolvido em Colónia pela MEDEPS, uma spin-off da Universidade de Colónia.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450591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pt">
                <a:solidFill>
                  <a:srgbClr val="556274"/>
                </a:solidFill>
                <a:latin typeface="Arial"/>
                <a:ea typeface="Arial"/>
                <a:cs typeface="Arial"/>
              </a:rPr>
              <a:t>Com a aplicação gratuita, os registos de vacinação são reconhecidos rapidamente por fotografia e apresentados de forma organizada.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34365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3243072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pt">
                <a:solidFill>
                  <a:srgbClr val="0B1F3A"/>
                </a:solidFill>
                <a:latin typeface="Arial"/>
                <a:ea typeface="Arial"/>
                <a:cs typeface="Arial"/>
              </a:rPr>
              <a:t>Recomendações atuais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496056"/>
            <a:ext cx="2633472" cy="8107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pt">
                <a:solidFill>
                  <a:srgbClr val="556274"/>
                </a:solidFill>
                <a:latin typeface="Arial"/>
                <a:ea typeface="Arial"/>
                <a:cs typeface="Arial"/>
              </a:rPr>
              <a:t>Comparação com as recomendações atuais, por exemplo as da STIKO: vê de imediato que vacinas faltam ou precisam de reforço.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34365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3243072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pt">
                <a:solidFill>
                  <a:srgbClr val="0B1F3A"/>
                </a:solidFill>
                <a:latin typeface="Arial"/>
                <a:ea typeface="Arial"/>
                <a:cs typeface="Arial"/>
              </a:rPr>
              <a:t>Exportação em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496056"/>
            <a:ext cx="2633472" cy="6355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pt">
                <a:solidFill>
                  <a:srgbClr val="556274"/>
                </a:solidFill>
                <a:latin typeface="Arial"/>
                <a:ea typeface="Arial"/>
                <a:cs typeface="Arial"/>
              </a:rPr>
              <a:t>Todas as vacinas num PDF, por exemplo para o médico de família ou para uma viagem.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079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902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89704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pt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Minimização de dados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42688"/>
            <a:ext cx="2633472" cy="9860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pt">
                <a:solidFill>
                  <a:srgbClr val="556274"/>
                </a:solidFill>
                <a:latin typeface="Arial"/>
                <a:ea typeface="Arial"/>
                <a:cs typeface="Arial"/>
              </a:rPr>
              <a:t>Pode ser utilizada sem indicar o nome, sem ferramentas de rastreio, em conformidade com o RGPD e com todos os dados elimináveis a qualquer momento.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079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902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89704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1" lang="pt">
                <a:solidFill>
                  <a:srgbClr val="0B1F3A"/>
                </a:solidFill>
                <a:latin typeface="Arial"/>
                <a:ea typeface="Arial"/>
                <a:cs typeface="Arial"/>
              </a:rPr>
              <a:t>Para toda a família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42688"/>
            <a:ext cx="2633472" cy="8107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150" b="0" lang="pt">
                <a:solidFill>
                  <a:srgbClr val="556274"/>
                </a:solidFill>
                <a:latin typeface="Arial"/>
                <a:ea typeface="Arial"/>
                <a:cs typeface="Arial"/>
              </a:rPr>
              <a:t>Vários perfis, bloqueio opcional da aplicação, lembretes de vacinação por notificação push, disponível em 43 idiomas.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pt">
                <a:solidFill>
                  <a:srgbClr val="FFFFFF"/>
                </a:solidFill>
                <a:latin typeface="Arial"/>
                <a:ea typeface="Arial"/>
                <a:cs typeface="Arial"/>
              </a:rPr>
              <a:t>Descarregue grátis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pt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Verificação de vacinas por fotografia</dc:title>
  <dc:subject>Com a aplicação gratuita, os registos de vacinação são reconhecidos rapidamente por fotografia e apresentados de forma organizada.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pt</dc:language>
</cp:coreProperties>
</file>