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Verificare vaccinări prin foto</a:t>
            </a:r>
          </a:p>
          <a:p>
            <a:r>
              <a:t>Cu aplicația gratuită, înregistrările de vaccinare sunt recunoscute rapid prin fotografie și afișate structurat.</a:t>
            </a:r>
          </a:p>
          <a:p/>
          <a:p>
            <a:r>
              <a:t>• Recomandări actuale: Comparare cu recomandările actuale, de ex. ale STIKO – vedeți imediat ce vaccinuri lipsesc sau necesită rapel.</a:t>
            </a:r>
          </a:p>
          <a:p>
            <a:r>
              <a:t>• Export PDF: Toate vaccinările ca PDF, de ex. pentru medicul de familie sau o călătorie.</a:t>
            </a:r>
          </a:p>
          <a:p>
            <a:r>
              <a:t>• Minimizarea datelor: Utilizabilă fără nume, fără instrumente de urmărire, conformă GDPR, toate datele pot fi șterse oricând.</a:t>
            </a:r>
          </a:p>
          <a:p>
            <a:r>
              <a:t>• Pentru toată familia: Mai multe profiluri, blocare opțională a aplicației, mementouri push pentru vaccinări, în 43 de limbi.</a:t>
            </a:r>
          </a:p>
          <a:p/>
          <a:p>
            <a:r>
              <a:t>Descărcați gratuit: www.vaxicheck.com</a:t>
            </a:r>
          </a:p>
          <a:p>
            <a:r>
              <a:t>Dezvoltat la Köln de MEDEPS, spin-off al Universității din Köln.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ro-RO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Gratuit pentru iPhone și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600" b="1" lang="ro-RO">
                <a:solidFill>
                  <a:srgbClr val="0B1F3A"/>
                </a:solidFill>
                <a:latin typeface="Arial"/>
                <a:ea typeface="Arial"/>
                <a:cs typeface="Arial"/>
              </a:rPr>
              <a:t>Verificare vaccinări prin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Dezvoltat la Köln de MEDEPS, spin-off al Universității din Köln.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8483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Cu aplicația gratuită, înregistrările de vaccinare sunt recunoscute rapid prin fotografie și afișate structurat.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3885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3827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ro-RO">
                <a:solidFill>
                  <a:srgbClr val="0B1F3A"/>
                </a:solidFill>
                <a:latin typeface="Arial"/>
                <a:ea typeface="Arial"/>
                <a:cs typeface="Arial"/>
              </a:rPr>
              <a:t>Recomandări actuale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29356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Comparare cu recomandările actuale, de ex. ale STIKO – vedeți imediat ce vaccinuri lipsesc sau necesită rapel.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3885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3827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ro-RO">
                <a:solidFill>
                  <a:srgbClr val="0B1F3A"/>
                </a:solidFill>
                <a:latin typeface="Arial"/>
                <a:ea typeface="Arial"/>
                <a:cs typeface="Arial"/>
              </a:rPr>
              <a:t>Export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2935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Toate vaccinările ca PDF, de ex. pentru medicul de familie sau o călătorie.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936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759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7540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ro-RO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Minimizarea datelor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666487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Utilizabilă fără nume, fără instrumente de urmărire, conformă GDPR, toate datele pot fi șterse oricând.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936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759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7540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ro-RO">
                <a:solidFill>
                  <a:srgbClr val="0B1F3A"/>
                </a:solidFill>
                <a:latin typeface="Arial"/>
                <a:ea typeface="Arial"/>
                <a:cs typeface="Arial"/>
              </a:rPr>
              <a:t>Pentru toată familia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666487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ro-RO">
                <a:solidFill>
                  <a:srgbClr val="556274"/>
                </a:solidFill>
                <a:latin typeface="Arial"/>
                <a:ea typeface="Arial"/>
                <a:cs typeface="Arial"/>
              </a:rPr>
              <a:t>Mai multe profiluri, blocare opțională a aplicației, mementouri push pentru vaccinări, în 43 de limbi.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ro-RO">
                <a:solidFill>
                  <a:srgbClr val="FFFFFF"/>
                </a:solidFill>
                <a:latin typeface="Arial"/>
                <a:ea typeface="Arial"/>
                <a:cs typeface="Arial"/>
              </a:rPr>
              <a:t>Descărcați gratuit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ro-RO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Verificare vaccinări prin foto</dc:title>
  <dc:subject>Cu aplicația gratuită, înregistrările de vaccinare sunt recunoscute rapid prin fotografie și afișate structurat.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ro</dc:language>
</cp:coreProperties>
</file>