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Проверка прививок по фото</a:t>
            </a:r>
          </a:p>
          <a:p>
            <a:r>
              <a:t>Бесплатное приложение быстро распознаёт записи о прививках по фото и наглядно их упорядочивает.</a:t>
            </a:r>
          </a:p>
          <a:p/>
          <a:p>
            <a:r>
              <a:t>• Актуальные рекомендации: Сравнение с актуальными рекомендациями, например STIKO: вы сразу видите, каких прививок не хватает и какие пора повторить.</a:t>
            </a:r>
          </a:p>
          <a:p>
            <a:r>
              <a:t>• Экспорт в PDF: Все прививки в одном PDF – например, для семейного врача или поездки.</a:t>
            </a:r>
          </a:p>
          <a:p>
            <a:r>
              <a:t>• Минимум данных: Можно пользоваться, не указывая имени, без инструментов отслеживания, в соответствии с GDPR, все данные можно удалить в любой момент.</a:t>
            </a:r>
          </a:p>
          <a:p>
            <a:r>
              <a:t>• Для всей семьи: Несколько профилей, блокировка приложения по желанию, push-напоминания о прививках, доступно на 43 языках.</a:t>
            </a:r>
          </a:p>
          <a:p/>
          <a:p>
            <a:r>
              <a:t>Скачать бесплатно: www.vaxicheck.com</a:t>
            </a:r>
          </a:p>
          <a:p>
            <a:r>
              <a:t>Разработано в Кёльне компанией MEDEPS – спин-оффом Кёльнского университета.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ru-RU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ru-RU">
                <a:solidFill>
                  <a:srgbClr val="556274"/>
                </a:solidFill>
                <a:latin typeface="Arial"/>
                <a:ea typeface="Arial"/>
                <a:cs typeface="Arial"/>
              </a:rPr>
              <a:t>Бесплатное приложение для iPhone и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43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500" b="1" lang="ru-RU">
                <a:solidFill>
                  <a:srgbClr val="0B1F3A"/>
                </a:solidFill>
                <a:latin typeface="Arial"/>
                <a:ea typeface="Arial"/>
                <a:cs typeface="Arial"/>
              </a:rPr>
              <a:t>Проверка прививок по фото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01583"/>
            <a:ext cx="5074920" cy="4145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ru-RU">
                <a:solidFill>
                  <a:srgbClr val="556274"/>
                </a:solidFill>
                <a:latin typeface="Arial"/>
                <a:ea typeface="Arial"/>
                <a:cs typeface="Arial"/>
              </a:rPr>
              <a:t>Разработано в Кёльне компанией MEDEPS – спин-оффом Кёльнского университета.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69592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ru-RU">
                <a:solidFill>
                  <a:srgbClr val="556274"/>
                </a:solidFill>
                <a:latin typeface="Arial"/>
                <a:ea typeface="Arial"/>
                <a:cs typeface="Arial"/>
              </a:rPr>
              <a:t>Бесплатное приложение быстро распознаёт записи о прививках по фото и наглядно их упорядочивает.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80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6265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620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ru-RU">
                <a:solidFill>
                  <a:srgbClr val="0B1F3A"/>
                </a:solidFill>
                <a:latin typeface="Arial"/>
                <a:ea typeface="Arial"/>
                <a:cs typeface="Arial"/>
              </a:rPr>
              <a:t>Актуальные рекомендации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22676"/>
            <a:ext cx="2633472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ru-RU">
                <a:solidFill>
                  <a:srgbClr val="556274"/>
                </a:solidFill>
                <a:latin typeface="Arial"/>
                <a:ea typeface="Arial"/>
                <a:cs typeface="Arial"/>
              </a:rPr>
              <a:t>Сравнение с актуальными рекомендациями, например STIKO: вы сразу видите, каких прививок не хватает и какие пора повторить.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80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6265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620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ru-RU">
                <a:solidFill>
                  <a:srgbClr val="0B1F3A"/>
                </a:solidFill>
                <a:latin typeface="Arial"/>
                <a:ea typeface="Arial"/>
                <a:cs typeface="Arial"/>
              </a:rPr>
              <a:t>Экспорт в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22676"/>
            <a:ext cx="2633472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ru-RU">
                <a:solidFill>
                  <a:srgbClr val="556274"/>
                </a:solidFill>
                <a:latin typeface="Arial"/>
                <a:ea typeface="Arial"/>
                <a:cs typeface="Arial"/>
              </a:rPr>
              <a:t>Все прививки в одном PDF – например, для семейного врача или поездки.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479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302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2968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ru-RU">
                <a:solidFill>
                  <a:srgbClr val="0B1F3A"/>
                </a:solidFill>
                <a:latin typeface="Arial"/>
                <a:ea typeface="Arial"/>
                <a:cs typeface="Arial"/>
              </a:rPr>
              <a:t>Минимум данных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590288"/>
            <a:ext cx="2633472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ru-RU">
                <a:solidFill>
                  <a:srgbClr val="556274"/>
                </a:solidFill>
                <a:latin typeface="Arial"/>
                <a:ea typeface="Arial"/>
                <a:cs typeface="Arial"/>
              </a:rPr>
              <a:t>Можно пользоваться, не указывая имени, без инструментов отслеживания, в соответствии с GDPR, все данные можно удалить в любой момент.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479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302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2968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ru-RU">
                <a:solidFill>
                  <a:srgbClr val="0B1F3A"/>
                </a:solidFill>
                <a:latin typeface="Arial"/>
                <a:ea typeface="Arial"/>
                <a:cs typeface="Arial"/>
              </a:rPr>
              <a:t>Для всей семьи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590288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ru-RU">
                <a:solidFill>
                  <a:srgbClr val="556274"/>
                </a:solidFill>
                <a:latin typeface="Arial"/>
                <a:ea typeface="Arial"/>
                <a:cs typeface="Arial"/>
              </a:rPr>
              <a:t>Несколько профилей, блокировка приложения по желанию, push-напоминания о прививках, доступно на 43 языках.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ru-RU">
                <a:solidFill>
                  <a:srgbClr val="FFFFFF"/>
                </a:solidFill>
                <a:latin typeface="Arial"/>
                <a:ea typeface="Arial"/>
                <a:cs typeface="Arial"/>
              </a:rPr>
              <a:t>Скачать бесплатно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ru-RU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Проверка прививок по фото</dc:title>
  <dc:subject>Бесплатное приложение быстро распознаёт записи о прививках по фото и наглядно их упорядочивает.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</dc:language>
</cp:coreProperties>
</file>