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Preverjanje cepljenja s fotografijo</a:t>
            </a:r>
          </a:p>
          <a:p>
            <a:r>
              <a:t>Brezplačna aplikacija s fotografijo hitro prepozna vnose cepljenj in jih pregledno prikaže.</a:t>
            </a:r>
          </a:p>
          <a:p/>
          <a:p>
            <a:r>
              <a:t>• Aktualna priporočila: Primerjava z aktualnimi priporočili, npr. komisije STIKO – takoj vidite, katera cepljenja manjkajo ali jih je treba obnoviti.</a:t>
            </a:r>
          </a:p>
          <a:p>
            <a:r>
              <a:t>• Izvoz v PDF: Vsa cepljenja v PDF-ju, npr. za osebnega zdravnika ali potovanje.</a:t>
            </a:r>
          </a:p>
          <a:p>
            <a:r>
              <a:t>• Malo podatkov: Uporaba brez vnosa imena, brez orodij za sledenje, skladno z GDPR, vse podatke lahko kadar koli izbrišete.</a:t>
            </a:r>
          </a:p>
          <a:p>
            <a:r>
              <a:t>• Za vso družino: Več profilov, izbirno zaklepanje aplikacije, potisni opomniki za cepljenja, na voljo v 43 jezikih.</a:t>
            </a:r>
          </a:p>
          <a:p/>
          <a:p>
            <a:r>
              <a:t>Brezplačen prenos: www.vaxicheck.com</a:t>
            </a:r>
          </a:p>
          <a:p>
            <a:r>
              <a:t>Razvilo podjetje MEDEPS iz Kölna, spin-off Univerze v Kölnu.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App icon"/>
          <p:cNvSpPr/>
          <p:nvPr/>
        </p:nvSpPr>
        <p:spPr>
          <a:xfrm>
            <a:off x="548640" y="502920"/>
            <a:ext cx="566928" cy="566928"/>
          </a:xfrm>
          <a:prstGeom prst="roundRect">
            <a:avLst>
              <a:gd name="adj" fmla="val 24193"/>
            </a:avLst>
          </a:prstGeom>
          <a:solidFill>
            <a:srgbClr val="0D3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Shield" descr="Shiel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612648"/>
            <a:ext cx="347472" cy="347472"/>
          </a:xfrm>
          <a:prstGeom prst="rect">
            <a:avLst/>
          </a:prstGeom>
        </p:spPr>
      </p:pic>
      <p:sp>
        <p:nvSpPr>
          <p:cNvPr id="4" name="App name"/>
          <p:cNvSpPr txBox="1"/>
          <p:nvPr/>
        </p:nvSpPr>
        <p:spPr>
          <a:xfrm>
            <a:off x="1280160" y="484632"/>
            <a:ext cx="5989320" cy="42062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800" b="1" lang="sl-SI">
                <a:solidFill>
                  <a:srgbClr val="0B1F3A"/>
                </a:solidFill>
                <a:latin typeface="Arial"/>
                <a:ea typeface="Arial"/>
                <a:cs typeface="Arial"/>
              </a:rPr>
              <a:t>Vaxicheck</a:t>
            </a:r>
          </a:p>
        </p:txBody>
      </p:sp>
      <p:sp>
        <p:nvSpPr>
          <p:cNvPr id="5" name="Availability"/>
          <p:cNvSpPr txBox="1"/>
          <p:nvPr/>
        </p:nvSpPr>
        <p:spPr>
          <a:xfrm>
            <a:off x="1280160" y="795528"/>
            <a:ext cx="598932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200" b="0" lang="sl-SI">
                <a:solidFill>
                  <a:srgbClr val="556274"/>
                </a:solidFill>
                <a:latin typeface="Arial"/>
                <a:ea typeface="Arial"/>
                <a:cs typeface="Arial"/>
              </a:rPr>
              <a:t>Brezplačna aplikacija za iPhone in Android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371600"/>
            <a:ext cx="6720840" cy="58216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3100" b="1" lang="sl-SI">
                <a:solidFill>
                  <a:srgbClr val="0B1F3A"/>
                </a:solidFill>
                <a:latin typeface="Arial"/>
                <a:ea typeface="Arial"/>
                <a:cs typeface="Arial"/>
              </a:rPr>
              <a:t>Preverjanje cepljenja s fotografijo</a:t>
            </a:r>
          </a:p>
        </p:txBody>
      </p:sp>
      <p:pic>
        <p:nvPicPr>
          <p:cNvPr id="7" name="Gateway ESC logo" descr="Gateway ESC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5998606"/>
            <a:ext cx="1371600" cy="310753"/>
          </a:xfrm>
          <a:prstGeom prst="rect">
            <a:avLst/>
          </a:prstGeom>
        </p:spPr>
      </p:pic>
      <p:sp>
        <p:nvSpPr>
          <p:cNvPr id="8" name="Origin"/>
          <p:cNvSpPr txBox="1"/>
          <p:nvPr/>
        </p:nvSpPr>
        <p:spPr>
          <a:xfrm>
            <a:off x="2194560" y="6077783"/>
            <a:ext cx="5074920" cy="2621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000" b="0" lang="sl-SI">
                <a:solidFill>
                  <a:srgbClr val="556274"/>
                </a:solidFill>
                <a:latin typeface="Arial"/>
                <a:ea typeface="Arial"/>
                <a:cs typeface="Arial"/>
              </a:rPr>
              <a:t>Razvilo podjetje MEDEPS iz Kölna, spin-off Univerze v Kölnu.</a:t>
            </a:r>
          </a:p>
        </p:txBody>
      </p:sp>
      <p:sp>
        <p:nvSpPr>
          <p:cNvPr id="9" name="Intro"/>
          <p:cNvSpPr txBox="1"/>
          <p:nvPr/>
        </p:nvSpPr>
        <p:spPr>
          <a:xfrm>
            <a:off x="548640" y="2008631"/>
            <a:ext cx="6720840" cy="5974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600" b="0" lang="sl-SI">
                <a:solidFill>
                  <a:srgbClr val="556274"/>
                </a:solidFill>
                <a:latin typeface="Arial"/>
                <a:ea typeface="Arial"/>
                <a:cs typeface="Arial"/>
              </a:rPr>
              <a:t>Brezplačna aplikacija s fotografijo hitro prepozna vnose cepljenj in jih pregledno prikaže.</a:t>
            </a:r>
          </a:p>
        </p:txBody>
      </p:sp>
      <p:sp>
        <p:nvSpPr>
          <p:cNvPr id="10" name="Point 1 icon tile"/>
          <p:cNvSpPr/>
          <p:nvPr/>
        </p:nvSpPr>
        <p:spPr>
          <a:xfrm>
            <a:off x="548640" y="2880359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oint 1 icon" descr="Point 1 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936" y="2962655"/>
            <a:ext cx="256032" cy="256032"/>
          </a:xfrm>
          <a:prstGeom prst="rect">
            <a:avLst/>
          </a:prstGeom>
        </p:spPr>
      </p:pic>
      <p:sp>
        <p:nvSpPr>
          <p:cNvPr id="12" name="Point 1 title"/>
          <p:cNvSpPr txBox="1"/>
          <p:nvPr/>
        </p:nvSpPr>
        <p:spPr>
          <a:xfrm>
            <a:off x="1115568" y="2862071"/>
            <a:ext cx="2633472" cy="34594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50" b="1" lang="sl-SI">
                <a:solidFill>
                  <a:srgbClr val="0B1F3A"/>
                </a:solidFill>
                <a:latin typeface="Arial"/>
                <a:ea typeface="Arial"/>
                <a:cs typeface="Arial"/>
              </a:rPr>
              <a:t>Aktualna priporočila</a:t>
            </a:r>
          </a:p>
        </p:txBody>
      </p:sp>
      <p:sp>
        <p:nvSpPr>
          <p:cNvPr id="13" name="Point 1 text"/>
          <p:cNvSpPr txBox="1"/>
          <p:nvPr/>
        </p:nvSpPr>
        <p:spPr>
          <a:xfrm>
            <a:off x="1115568" y="3153155"/>
            <a:ext cx="2633472" cy="11765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00" b="0" lang="sl-SI">
                <a:solidFill>
                  <a:srgbClr val="556274"/>
                </a:solidFill>
                <a:latin typeface="Arial"/>
                <a:ea typeface="Arial"/>
                <a:cs typeface="Arial"/>
              </a:rPr>
              <a:t>Primerjava z aktualnimi priporočili, npr. komisije STIKO – takoj vidite, katera cepljenja manjkajo ali jih je treba obnoviti.</a:t>
            </a:r>
          </a:p>
        </p:txBody>
      </p:sp>
      <p:sp>
        <p:nvSpPr>
          <p:cNvPr id="14" name="Point 2 icon tile"/>
          <p:cNvSpPr/>
          <p:nvPr/>
        </p:nvSpPr>
        <p:spPr>
          <a:xfrm>
            <a:off x="4069080" y="2880359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oint 2 icon" descr="Point 2 ico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1376" y="2962655"/>
            <a:ext cx="256032" cy="256032"/>
          </a:xfrm>
          <a:prstGeom prst="rect">
            <a:avLst/>
          </a:prstGeom>
        </p:spPr>
      </p:pic>
      <p:sp>
        <p:nvSpPr>
          <p:cNvPr id="16" name="Point 2 title"/>
          <p:cNvSpPr txBox="1"/>
          <p:nvPr/>
        </p:nvSpPr>
        <p:spPr>
          <a:xfrm>
            <a:off x="4636008" y="2862071"/>
            <a:ext cx="2633472" cy="34594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50" b="1" lang="sl-SI">
                <a:solidFill>
                  <a:srgbClr val="0B1F3A"/>
                </a:solidFill>
                <a:latin typeface="Arial"/>
                <a:ea typeface="Arial"/>
                <a:cs typeface="Arial"/>
              </a:rPr>
              <a:t>Izvoz v PDF</a:t>
            </a:r>
          </a:p>
        </p:txBody>
      </p:sp>
      <p:sp>
        <p:nvSpPr>
          <p:cNvPr id="17" name="Point 2 text"/>
          <p:cNvSpPr txBox="1"/>
          <p:nvPr/>
        </p:nvSpPr>
        <p:spPr>
          <a:xfrm>
            <a:off x="4636008" y="3153155"/>
            <a:ext cx="2633472" cy="7498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00" b="0" lang="sl-SI">
                <a:solidFill>
                  <a:srgbClr val="556274"/>
                </a:solidFill>
                <a:latin typeface="Arial"/>
                <a:ea typeface="Arial"/>
                <a:cs typeface="Arial"/>
              </a:rPr>
              <a:t>Vsa cepljenja v PDF-ju, npr. za osebnega zdravnika ali potovanje.</a:t>
            </a:r>
          </a:p>
        </p:txBody>
      </p:sp>
      <p:sp>
        <p:nvSpPr>
          <p:cNvPr id="18" name="Point 3 icon tile"/>
          <p:cNvSpPr/>
          <p:nvPr/>
        </p:nvSpPr>
        <p:spPr>
          <a:xfrm>
            <a:off x="548640" y="4530852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oint 3 icon" descr="Point 3 ico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936" y="4613148"/>
            <a:ext cx="256032" cy="256032"/>
          </a:xfrm>
          <a:prstGeom prst="rect">
            <a:avLst/>
          </a:prstGeom>
        </p:spPr>
      </p:pic>
      <p:sp>
        <p:nvSpPr>
          <p:cNvPr id="20" name="Point 3 title"/>
          <p:cNvSpPr txBox="1"/>
          <p:nvPr/>
        </p:nvSpPr>
        <p:spPr>
          <a:xfrm>
            <a:off x="1115568" y="4512564"/>
            <a:ext cx="2633472" cy="34594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50" b="1" lang="sl-SI">
                <a:solidFill>
                  <a:srgbClr val="0B1F3A"/>
                </a:solidFill>
                <a:latin typeface="Arial"/>
                <a:ea typeface="Arial"/>
                <a:cs typeface="Arial"/>
              </a:rPr>
              <a:t>Malo podatkov</a:t>
            </a:r>
          </a:p>
        </p:txBody>
      </p:sp>
      <p:sp>
        <p:nvSpPr>
          <p:cNvPr id="21" name="Point 3 text"/>
          <p:cNvSpPr txBox="1"/>
          <p:nvPr/>
        </p:nvSpPr>
        <p:spPr>
          <a:xfrm>
            <a:off x="1115568" y="4803648"/>
            <a:ext cx="2633472" cy="963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00" b="0" lang="sl-SI">
                <a:solidFill>
                  <a:srgbClr val="556274"/>
                </a:solidFill>
                <a:latin typeface="Arial"/>
                <a:ea typeface="Arial"/>
                <a:cs typeface="Arial"/>
              </a:rPr>
              <a:t>Uporaba brez vnosa imena, brez orodij za sledenje, skladno z GDPR, vse podatke lahko kadar koli izbrišete.</a:t>
            </a:r>
          </a:p>
        </p:txBody>
      </p:sp>
      <p:sp>
        <p:nvSpPr>
          <p:cNvPr id="22" name="Point 4 icon tile"/>
          <p:cNvSpPr/>
          <p:nvPr/>
        </p:nvSpPr>
        <p:spPr>
          <a:xfrm>
            <a:off x="4069080" y="4530852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3" name="Point 4 icon" descr="Point 4 icon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51376" y="4613148"/>
            <a:ext cx="256032" cy="256032"/>
          </a:xfrm>
          <a:prstGeom prst="rect">
            <a:avLst/>
          </a:prstGeom>
        </p:spPr>
      </p:pic>
      <p:sp>
        <p:nvSpPr>
          <p:cNvPr id="24" name="Point 4 title"/>
          <p:cNvSpPr txBox="1"/>
          <p:nvPr/>
        </p:nvSpPr>
        <p:spPr>
          <a:xfrm>
            <a:off x="4636008" y="4512564"/>
            <a:ext cx="2633472" cy="34594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50" b="1" lang="sl-SI">
                <a:solidFill>
                  <a:srgbClr val="0B1F3A"/>
                </a:solidFill>
                <a:latin typeface="Arial"/>
                <a:ea typeface="Arial"/>
                <a:cs typeface="Arial"/>
              </a:rPr>
              <a:t>Za vso družino</a:t>
            </a:r>
          </a:p>
        </p:txBody>
      </p:sp>
      <p:sp>
        <p:nvSpPr>
          <p:cNvPr id="25" name="Point 4 text"/>
          <p:cNvSpPr txBox="1"/>
          <p:nvPr/>
        </p:nvSpPr>
        <p:spPr>
          <a:xfrm>
            <a:off x="4636008" y="4803648"/>
            <a:ext cx="2633472" cy="7498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00" b="0" lang="sl-SI">
                <a:solidFill>
                  <a:srgbClr val="556274"/>
                </a:solidFill>
                <a:latin typeface="Arial"/>
                <a:ea typeface="Arial"/>
                <a:cs typeface="Arial"/>
              </a:rPr>
              <a:t>Več profilov, izbirno zaklepanje aplikacije, potisni opomniki za cepljenja, na voljo v 43 jezikih.</a:t>
            </a:r>
          </a:p>
        </p:txBody>
      </p:sp>
      <p:sp>
        <p:nvSpPr>
          <p:cNvPr id="26" name="Panel"/>
          <p:cNvSpPr/>
          <p:nvPr/>
        </p:nvSpPr>
        <p:spPr>
          <a:xfrm>
            <a:off x="7726679" y="548640"/>
            <a:ext cx="3916375" cy="5760720"/>
          </a:xfrm>
          <a:prstGeom prst="roundRect">
            <a:avLst>
              <a:gd name="adj" fmla="val 6537"/>
            </a:avLst>
          </a:prstGeom>
          <a:solidFill>
            <a:srgbClr val="0D3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App screenshot" descr="App screenshot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66041" y="749808"/>
            <a:ext cx="1837653" cy="3959351"/>
          </a:xfrm>
          <a:prstGeom prst="rect">
            <a:avLst/>
          </a:prstGeom>
        </p:spPr>
      </p:pic>
      <p:sp>
        <p:nvSpPr>
          <p:cNvPr id="28" name="QR tile"/>
          <p:cNvSpPr/>
          <p:nvPr/>
        </p:nvSpPr>
        <p:spPr>
          <a:xfrm>
            <a:off x="8019288" y="4965192"/>
            <a:ext cx="1051560" cy="1051560"/>
          </a:xfrm>
          <a:prstGeom prst="roundRect">
            <a:avLst>
              <a:gd name="adj" fmla="val 8695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9" name="QR code (vaxicheck.com/install)" descr="QR code (vaxicheck.com/install)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01583" y="5047488"/>
            <a:ext cx="886968" cy="886968"/>
          </a:xfrm>
          <a:prstGeom prst="rect">
            <a:avLst/>
          </a:prstGeom>
        </p:spPr>
      </p:pic>
      <p:sp>
        <p:nvSpPr>
          <p:cNvPr id="30" name="Download title"/>
          <p:cNvSpPr txBox="1"/>
          <p:nvPr/>
        </p:nvSpPr>
        <p:spPr>
          <a:xfrm>
            <a:off x="9299448" y="4937759"/>
            <a:ext cx="2069287" cy="402336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600" b="1" lang="sl-SI">
                <a:solidFill>
                  <a:srgbClr val="FFFFFF"/>
                </a:solidFill>
                <a:latin typeface="Arial"/>
                <a:ea typeface="Arial"/>
                <a:cs typeface="Arial"/>
              </a:rPr>
              <a:t>Brezplačen prenos</a:t>
            </a:r>
          </a:p>
        </p:txBody>
      </p:sp>
      <p:sp>
        <p:nvSpPr>
          <p:cNvPr id="31" name="URL"/>
          <p:cNvSpPr txBox="1"/>
          <p:nvPr/>
        </p:nvSpPr>
        <p:spPr>
          <a:xfrm>
            <a:off x="9299448" y="5239512"/>
            <a:ext cx="2069287" cy="38404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00" b="1" lang="sl-SI">
                <a:solidFill>
                  <a:srgbClr val="FFFFFF"/>
                </a:solidFill>
                <a:latin typeface="Arial"/>
                <a:ea typeface="Arial"/>
                <a:cs typeface="Arial"/>
              </a:rPr>
              <a:t>www.vaxicheck.com</a:t>
            </a:r>
          </a:p>
        </p:txBody>
      </p:sp>
      <p:pic>
        <p:nvPicPr>
          <p:cNvPr id="32" name="Store badges" descr="Store badges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99448" y="5701486"/>
            <a:ext cx="2069287" cy="31526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Vaxicheck – Preverjanje cepljenja s fotografijo</dc:title>
  <dc:subject>Brezplačna aplikacija s fotografijo hitro prepozna vnose cepljenj in jih pregledno prikaže.</dc:subject>
  <dc:creator>MEDEPS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  <dc:language>sl</dc:language>
</cp:coreProperties>
</file>