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Kontroll i vaksinimit me foto</a:t>
            </a:r>
          </a:p>
          <a:p>
            <a:r>
              <a:t>Me aplikacionin falas, regjistrimet e vaksinimeve njihen shpejt me foto dhe shfaqen në mënyrë të strukturuar.</a:t>
            </a:r>
          </a:p>
          <a:p/>
          <a:p>
            <a:r>
              <a:t>• Rekomandimet aktuale: Krahasim me rekomandimet aktuale, p.sh. të STIKO-s – shihni menjëherë cilat vaksina mungojnë ose kërkojnë dozë përforcuese.</a:t>
            </a:r>
          </a:p>
          <a:p>
            <a:r>
              <a:t>• Eksport në PDF: Të gjitha vaksinimet si PDF, p.sh. për mjekun e familjes ose për udhëtim.</a:t>
            </a:r>
          </a:p>
          <a:p>
            <a:r>
              <a:t>• Minimizimi i të dhënave: Përdoret pa futur emrin, pa mjete gjurmimi, në përputhje me GDPR-në, të gjitha të dhënat mund të fshihen në çdo kohë.</a:t>
            </a:r>
          </a:p>
          <a:p>
            <a:r>
              <a:t>• Për gjithë familjen: Disa profile, kyçje opsionale e aplikacionit, kujtesa me njoftim për vaksinat, në 43 gjuhë.</a:t>
            </a:r>
          </a:p>
          <a:p/>
          <a:p>
            <a:r>
              <a:t>Shkarkojeni falas: www.vaxicheck.com</a:t>
            </a:r>
          </a:p>
          <a:p>
            <a:r>
              <a:t>Zhvilluar në Këln nga MEDEPS, spin-off i Universitetit të Këlnit.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sq-AL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sq-AL">
                <a:solidFill>
                  <a:srgbClr val="556274"/>
                </a:solidFill>
                <a:latin typeface="Arial"/>
                <a:ea typeface="Arial"/>
                <a:cs typeface="Arial"/>
              </a:rPr>
              <a:t>Aplikacion falas për iPhone dhe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6583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3600" b="1" lang="sq-AL">
                <a:solidFill>
                  <a:srgbClr val="0B1F3A"/>
                </a:solidFill>
                <a:latin typeface="Arial"/>
                <a:ea typeface="Arial"/>
                <a:cs typeface="Arial"/>
              </a:rPr>
              <a:t>Kontroll i vaksinimit me foto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sq-AL">
                <a:solidFill>
                  <a:srgbClr val="556274"/>
                </a:solidFill>
                <a:latin typeface="Arial"/>
                <a:ea typeface="Arial"/>
                <a:cs typeface="Arial"/>
              </a:rPr>
              <a:t>Zhvilluar në Këln nga MEDEPS, spin-off i Universitetit të Këlnit.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084832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 lang="sq-AL">
                <a:solidFill>
                  <a:srgbClr val="556274"/>
                </a:solidFill>
                <a:latin typeface="Arial"/>
                <a:ea typeface="Arial"/>
                <a:cs typeface="Arial"/>
              </a:rPr>
              <a:t>Me aplikacionin falas, regjistrimet e vaksinimeve njihen shpejt me foto dhe shfaqen në mënyrë të strukturuar.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295656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3038856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938272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sq-AL">
                <a:solidFill>
                  <a:srgbClr val="0B1F3A"/>
                </a:solidFill>
                <a:latin typeface="Arial"/>
                <a:ea typeface="Arial"/>
                <a:cs typeface="Arial"/>
              </a:rPr>
              <a:t>Rekomandimet aktuale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221736"/>
            <a:ext cx="2633472" cy="11384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sq-AL">
                <a:solidFill>
                  <a:srgbClr val="556274"/>
                </a:solidFill>
                <a:latin typeface="Arial"/>
                <a:ea typeface="Arial"/>
                <a:cs typeface="Arial"/>
              </a:rPr>
              <a:t>Krahasim me rekomandimet aktuale, p.sh. të STIKO-s – shihni menjëherë cilat vaksina mungojnë ose kërkojnë dozë përforcuese.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295656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3038856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938272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sq-AL">
                <a:solidFill>
                  <a:srgbClr val="0B1F3A"/>
                </a:solidFill>
                <a:latin typeface="Arial"/>
                <a:ea typeface="Arial"/>
                <a:cs typeface="Arial"/>
              </a:rPr>
              <a:t>Eksport në PDF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221736"/>
            <a:ext cx="2633472" cy="7269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sq-AL">
                <a:solidFill>
                  <a:srgbClr val="556274"/>
                </a:solidFill>
                <a:latin typeface="Arial"/>
                <a:ea typeface="Arial"/>
                <a:cs typeface="Arial"/>
              </a:rPr>
              <a:t>Të gjitha vaksinimet si PDF, p.sh. për mjekun e familjes ose për udhëtim.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56133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64362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543044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sq-AL">
                <a:solidFill>
                  <a:srgbClr val="0B1F3A"/>
                </a:solidFill>
                <a:latin typeface="Arial"/>
                <a:ea typeface="Arial"/>
                <a:cs typeface="Arial"/>
              </a:rPr>
              <a:t>Minimizimi i të dhënave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826508"/>
            <a:ext cx="2633472" cy="93268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sq-AL">
                <a:solidFill>
                  <a:srgbClr val="556274"/>
                </a:solidFill>
                <a:latin typeface="Arial"/>
                <a:ea typeface="Arial"/>
                <a:cs typeface="Arial"/>
              </a:rPr>
              <a:t>Përdoret pa futur emrin, pa mjete gjurmimi, në përputhje me GDPR-në, të gjitha të dhënat mund të fshihen në çdo kohë.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56133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64362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543044"/>
            <a:ext cx="2633472" cy="338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sq-AL">
                <a:solidFill>
                  <a:srgbClr val="0B1F3A"/>
                </a:solidFill>
                <a:latin typeface="Arial"/>
                <a:ea typeface="Arial"/>
                <a:cs typeface="Arial"/>
              </a:rPr>
              <a:t>Për gjithë familjen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826508"/>
            <a:ext cx="2633472" cy="7269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350" b="0" lang="sq-AL">
                <a:solidFill>
                  <a:srgbClr val="556274"/>
                </a:solidFill>
                <a:latin typeface="Arial"/>
                <a:ea typeface="Arial"/>
                <a:cs typeface="Arial"/>
              </a:rPr>
              <a:t>Disa profile, kyçje opsionale e aplikacionit, kujtesa me njoftim për vaksinat, në 43 gjuhë.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sq-AL">
                <a:solidFill>
                  <a:srgbClr val="FFFFFF"/>
                </a:solidFill>
                <a:latin typeface="Arial"/>
                <a:ea typeface="Arial"/>
                <a:cs typeface="Arial"/>
              </a:rPr>
              <a:t>Shkarkojeni falas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sq-AL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Kontroll i vaksinimit me foto</dc:title>
  <dc:subject>Me aplikacionin falas, regjistrimet e vaksinimeve njihen shpejt me foto dhe shfaqen në mënyrë të strukturuar.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sq</dc:language>
</cp:coreProperties>
</file>