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Провера вакцинације фотографијом</a:t>
            </a:r>
          </a:p>
          <a:p>
            <a:r>
              <a:t>Бесплатна апликација брзо препознаје уносе о вакцинацији са фотографије и прегледно их приказује.</a:t>
            </a:r>
          </a:p>
          <a:p/>
          <a:p>
            <a:r>
              <a:t>• Актуелне препоруке: Поређење са актуелним препорукама, нпр. STIKO – одмах видите које вакцине недостају или је потребна ревакцинација.</a:t>
            </a:r>
          </a:p>
          <a:p>
            <a:r>
              <a:t>• Извоз у PDF: Све вакцинације у PDF-у, нпр. за изабраног лекара или путовање.</a:t>
            </a:r>
          </a:p>
          <a:p>
            <a:r>
              <a:t>• Минимизација података: Може се користити без уноса имена, без алата за праћење, у складу са ГДПР-ом, сви подаци се могу избрисати у сваком тренутку.</a:t>
            </a:r>
          </a:p>
          <a:p>
            <a:r>
              <a:t>• За целу породицу: Више профила, опционо закључавање апликације, подсетници за вакцинацију, доступно на 43 језика.</a:t>
            </a:r>
          </a:p>
          <a:p/>
          <a:p>
            <a:r>
              <a:t>Преузмите бесплатно: www.vaxicheck.com</a:t>
            </a:r>
          </a:p>
          <a:p>
            <a:r>
              <a:t>Развила у Келну компанија MEDEPS, спин-оф Универзитета у Келну.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sr-Cyrl-RS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sr-Cyrl-RS">
                <a:solidFill>
                  <a:srgbClr val="556274"/>
                </a:solidFill>
                <a:latin typeface="Arial"/>
                <a:ea typeface="Arial"/>
                <a:cs typeface="Arial"/>
              </a:rPr>
              <a:t>Бесплатна апликација за iPhone и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1024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000" b="1" lang="sr-Cyrl-RS">
                <a:solidFill>
                  <a:srgbClr val="0B1F3A"/>
                </a:solidFill>
                <a:latin typeface="Arial"/>
                <a:ea typeface="Arial"/>
                <a:cs typeface="Arial"/>
              </a:rPr>
              <a:t>Провера вакцинације фотографијом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sr-Cyrl-RS">
                <a:solidFill>
                  <a:srgbClr val="556274"/>
                </a:solidFill>
                <a:latin typeface="Arial"/>
                <a:ea typeface="Arial"/>
                <a:cs typeface="Arial"/>
              </a:rPr>
              <a:t>Развила у Келну компанија MEDEPS, спин-оф Универзитета у Келну.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450591"/>
            <a:ext cx="6720840" cy="5364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sr-Cyrl-RS">
                <a:solidFill>
                  <a:srgbClr val="556274"/>
                </a:solidFill>
                <a:latin typeface="Arial"/>
                <a:ea typeface="Arial"/>
                <a:cs typeface="Arial"/>
              </a:rPr>
              <a:t>Бесплатна апликација брзо препознаје уносе о вакцинацији са фотографије и прегледно их приказује.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2613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34365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3243072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sr-Cyrl-RS">
                <a:solidFill>
                  <a:srgbClr val="0B1F3A"/>
                </a:solidFill>
                <a:latin typeface="Arial"/>
                <a:ea typeface="Arial"/>
                <a:cs typeface="Arial"/>
              </a:rPr>
              <a:t>Актуелне препоруке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503676"/>
            <a:ext cx="2633472" cy="8412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sr-Cyrl-RS">
                <a:solidFill>
                  <a:srgbClr val="556274"/>
                </a:solidFill>
                <a:latin typeface="Arial"/>
                <a:ea typeface="Arial"/>
                <a:cs typeface="Arial"/>
              </a:rPr>
              <a:t>Поређење са актуелним препорукама, нпр. STIKO – одмах видите које вакцине недостају или је потребна ревакцинација.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2613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34365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3243072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sr-Cyrl-RS">
                <a:solidFill>
                  <a:srgbClr val="0B1F3A"/>
                </a:solidFill>
                <a:latin typeface="Arial"/>
                <a:ea typeface="Arial"/>
                <a:cs typeface="Arial"/>
              </a:rPr>
              <a:t>Извоз у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503676"/>
            <a:ext cx="2633472" cy="4754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sr-Cyrl-RS">
                <a:solidFill>
                  <a:srgbClr val="556274"/>
                </a:solidFill>
                <a:latin typeface="Arial"/>
                <a:ea typeface="Arial"/>
                <a:cs typeface="Arial"/>
              </a:rPr>
              <a:t>Све вакцинације у PDF-у, нпр. за изабраног лекара или путовање.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460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62838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527804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sr-Cyrl-RS">
                <a:solidFill>
                  <a:srgbClr val="0B1F3A"/>
                </a:solidFill>
                <a:latin typeface="Arial"/>
                <a:ea typeface="Arial"/>
                <a:cs typeface="Arial"/>
              </a:rPr>
              <a:t>Минимизација података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788408"/>
            <a:ext cx="2633472" cy="8412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sr-Cyrl-RS">
                <a:solidFill>
                  <a:srgbClr val="556274"/>
                </a:solidFill>
                <a:latin typeface="Arial"/>
                <a:ea typeface="Arial"/>
                <a:cs typeface="Arial"/>
              </a:rPr>
              <a:t>Може се користити без уноса имена, без алата за праћење, у складу са ГДПР-ом, сви подаци се могу избрисати у сваком тренутку.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460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62838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527804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sr-Cyrl-RS">
                <a:solidFill>
                  <a:srgbClr val="0B1F3A"/>
                </a:solidFill>
                <a:latin typeface="Arial"/>
                <a:ea typeface="Arial"/>
                <a:cs typeface="Arial"/>
              </a:rPr>
              <a:t>За целу породицу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788408"/>
            <a:ext cx="2633472" cy="8412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sr-Cyrl-RS">
                <a:solidFill>
                  <a:srgbClr val="556274"/>
                </a:solidFill>
                <a:latin typeface="Arial"/>
                <a:ea typeface="Arial"/>
                <a:cs typeface="Arial"/>
              </a:rPr>
              <a:t>Више профила, опционо закључавање апликације, подсетници за вакцинацију, доступно на 43 језика.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sr-Cyrl-RS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Преузмите бесплатно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sr-Cyrl-RS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Провера вакцинације фотографијом</dc:title>
  <dc:subject>Бесплатна апликација брзо препознаје уносе о вакцинацији са фотографије и прегледно их приказује.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sr</dc:language>
</cp:coreProperties>
</file>