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Vaccinationskoll med ett foto</a:t>
            </a:r>
          </a:p>
          <a:p>
            <a:r>
              <a:t>Med den kostnadsfria appen identifieras vaccinationsposter snabbt via foto och visas i en tydlig struktur.</a:t>
            </a:r>
          </a:p>
          <a:p/>
          <a:p>
            <a:r>
              <a:t>• Aktuella rekommendationer: Jämförs med aktuella rekommendationer, t.ex. från STIKO – du ser direkt vilka vaccinationer som saknas eller behöver fyllas på.</a:t>
            </a:r>
          </a:p>
          <a:p>
            <a:r>
              <a:t>• PDF-export: Alla vaccinationer som PDF, t.ex. till vårdcentralen eller inför en resa.</a:t>
            </a:r>
          </a:p>
          <a:p>
            <a:r>
              <a:t>• Dataminimering: Kan användas utan att ange namn, inga spårningsverktyg, GDPR-kompatibel, all data kan raderas när som helst.</a:t>
            </a:r>
          </a:p>
          <a:p>
            <a:r>
              <a:t>• För hela familjen: Flera profiler, valfritt applås, pushpåminnelser om vaccinationer, finns på 43 språk.</a:t>
            </a:r>
          </a:p>
          <a:p/>
          <a:p>
            <a:r>
              <a:t>Ladda ned gratis: www.vaxicheck.com</a:t>
            </a:r>
          </a:p>
          <a:p>
            <a:r>
              <a:t>Utvecklad i Köln av MEDEPS, en avknoppning från Kölns universitet.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sv-SE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sv-SE">
                <a:solidFill>
                  <a:srgbClr val="556274"/>
                </a:solidFill>
                <a:latin typeface="Arial"/>
                <a:ea typeface="Arial"/>
                <a:cs typeface="Arial"/>
              </a:rPr>
              <a:t>Gratis app för iPhone och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643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500" b="1" lang="sv-SE">
                <a:solidFill>
                  <a:srgbClr val="0B1F3A"/>
                </a:solidFill>
                <a:latin typeface="Arial"/>
                <a:ea typeface="Arial"/>
                <a:cs typeface="Arial"/>
              </a:rPr>
              <a:t>Vaccinationskoll med ett foto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sv-SE">
                <a:solidFill>
                  <a:srgbClr val="556274"/>
                </a:solidFill>
                <a:latin typeface="Arial"/>
                <a:ea typeface="Arial"/>
                <a:cs typeface="Arial"/>
              </a:rPr>
              <a:t>Utvecklad i Köln av MEDEPS, en avknoppning från Kölns universitet.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06959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sv-SE">
                <a:solidFill>
                  <a:srgbClr val="556274"/>
                </a:solidFill>
                <a:latin typeface="Arial"/>
                <a:ea typeface="Arial"/>
                <a:cs typeface="Arial"/>
              </a:rPr>
              <a:t>Med den kostnadsfria appen identifieras vaccinationsposter snabbt via foto och visas i en tydlig struktur.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29413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023616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923032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sv-SE">
                <a:solidFill>
                  <a:srgbClr val="0B1F3A"/>
                </a:solidFill>
                <a:latin typeface="Arial"/>
                <a:ea typeface="Arial"/>
                <a:cs typeface="Arial"/>
              </a:rPr>
              <a:t>Aktuella rekommendationer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198876"/>
            <a:ext cx="2633472" cy="110032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sv-SE">
                <a:solidFill>
                  <a:srgbClr val="556274"/>
                </a:solidFill>
                <a:latin typeface="Arial"/>
                <a:ea typeface="Arial"/>
                <a:cs typeface="Arial"/>
              </a:rPr>
              <a:t>Jämförs med aktuella rekommendationer, t.ex. från STIKO – du ser direkt vilka vaccinationer som saknas eller behöver fyllas på.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29413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023616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923032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sv-SE">
                <a:solidFill>
                  <a:srgbClr val="0B1F3A"/>
                </a:solidFill>
                <a:latin typeface="Arial"/>
                <a:ea typeface="Arial"/>
                <a:cs typeface="Arial"/>
              </a:rPr>
              <a:t>PDF-export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198876"/>
            <a:ext cx="2633472" cy="7040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sv-SE">
                <a:solidFill>
                  <a:srgbClr val="556274"/>
                </a:solidFill>
                <a:latin typeface="Arial"/>
                <a:ea typeface="Arial"/>
                <a:cs typeface="Arial"/>
              </a:rPr>
              <a:t>Alla vaccinationer som PDF, t.ex. till vårdcentralen eller inför en resa.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50037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58266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48208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sv-SE">
                <a:solidFill>
                  <a:srgbClr val="0B1F3A"/>
                </a:solidFill>
                <a:latin typeface="Arial"/>
                <a:ea typeface="Arial"/>
                <a:cs typeface="Arial"/>
              </a:rPr>
              <a:t>Dataminimering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757928"/>
            <a:ext cx="2633472" cy="9022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sv-SE">
                <a:solidFill>
                  <a:srgbClr val="556274"/>
                </a:solidFill>
                <a:latin typeface="Arial"/>
                <a:ea typeface="Arial"/>
                <a:cs typeface="Arial"/>
              </a:rPr>
              <a:t>Kan användas utan att ange namn, inga spårningsverktyg, GDPR-kompatibel, all data kan raderas när som helst.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50037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58266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48208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sv-SE">
                <a:solidFill>
                  <a:srgbClr val="0B1F3A"/>
                </a:solidFill>
                <a:latin typeface="Arial"/>
                <a:ea typeface="Arial"/>
                <a:cs typeface="Arial"/>
              </a:rPr>
              <a:t>För hela familjen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757928"/>
            <a:ext cx="2633472" cy="7040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sv-SE">
                <a:solidFill>
                  <a:srgbClr val="556274"/>
                </a:solidFill>
                <a:latin typeface="Arial"/>
                <a:ea typeface="Arial"/>
                <a:cs typeface="Arial"/>
              </a:rPr>
              <a:t>Flera profiler, valfritt applås, pushpåminnelser om vaccinationer, finns på 43 språk.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sv-SE">
                <a:solidFill>
                  <a:srgbClr val="FFFFFF"/>
                </a:solidFill>
                <a:latin typeface="Arial"/>
                <a:ea typeface="Arial"/>
                <a:cs typeface="Arial"/>
              </a:rPr>
              <a:t>Ladda ned gratis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sv-SE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Vaccinationskoll med ett foto</dc:title>
  <dc:subject>Med den kostnadsfria appen identifieras vaccinationsposter snabbt via foto och visas i en tydlig struktur.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sv</dc:language>
</cp:coreProperties>
</file>