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ตรวจเช็กวัคซีนด้วยภาพถ่าย</a:t>
            </a:r>
          </a:p>
          <a:p>
            <a:r>
              <a:t>แอปฟรีที่อ่านรายการวัคซีนจากภาพถ่ายได้อย่างรวดเร็ว และแสดงผลอย่างเป็นระเบียบ</a:t>
            </a:r>
          </a:p>
          <a:p/>
          <a:p>
            <a:r>
              <a:t>• คำแนะนำล่าสุด: เปรียบเทียบกับคำแนะนำล่าสุด เช่น ของ STIKO – เห็นได้ทันทีว่าขาดวัคซีนใดหรือต้องฉีดกระตุ้น</a:t>
            </a:r>
          </a:p>
          <a:p>
            <a:r>
              <a:t>• ส่งออกเป็น PDF: วัคซีนทั้งหมดในไฟล์ PDF เช่น สำหรับแพทย์ประจำตัวหรือการเดินทาง</a:t>
            </a:r>
          </a:p>
          <a:p>
            <a:r>
              <a:t>• เก็บข้อมูลน้อยที่สุด: ใช้ได้โดยไม่ต้องกรอกชื่อ ไม่มีเครื่องมือติดตาม สอดคล้องกับ GDPR ลบข้อมูลทั้งหมดได้ทุกเมื่อ</a:t>
            </a:r>
          </a:p>
          <a:p>
            <a:r>
              <a:t>• สำหรับทั้งครอบครัว: หลายโปรไฟล์ ล็อกแอปได้ตามต้องการ แจ้งเตือนวัคซีนแบบพุช รองรับ 43 ภาษา</a:t>
            </a:r>
          </a:p>
          <a:p/>
          <a:p>
            <a:r>
              <a:t>ดาวน์โหลดฟรี: www.vaxicheck.com</a:t>
            </a:r>
          </a:p>
          <a:p>
            <a:r>
              <a:t>พัฒนาที่เมืองโคโลญโดย MEDEPS สปินออฟของมหาวิทยาลัยโคโลญ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th-TH">
                <a:solidFill>
                  <a:srgbClr val="0B1F3A"/>
                </a:solidFill>
                <a:latin typeface="Arial"/>
                <a:ea typeface="Arial"/>
                <a:cs typeface="Leelawadee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th-TH">
                <a:solidFill>
                  <a:srgbClr val="556274"/>
                </a:solidFill>
                <a:latin typeface="Arial"/>
                <a:ea typeface="Arial"/>
                <a:cs typeface="Leelawadee"/>
              </a:rPr>
              <a:t>แอปฟรีสำหรับ iPhone และ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719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4000" b="1" lang="th-TH">
                <a:solidFill>
                  <a:srgbClr val="0B1F3A"/>
                </a:solidFill>
                <a:latin typeface="Arial"/>
                <a:ea typeface="Arial"/>
                <a:cs typeface="Leelawadee"/>
              </a:rPr>
              <a:t>ตรวจเช็กวัคซีนด้วยภาพถ่าย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th-TH">
                <a:solidFill>
                  <a:srgbClr val="556274"/>
                </a:solidFill>
                <a:latin typeface="Arial"/>
                <a:ea typeface="Arial"/>
                <a:cs typeface="Leelawadee"/>
              </a:rPr>
              <a:t>พัฒนาที่เมืองโคโลญโดย MEDEPS สปินออฟของมหาวิทยาลัยโคโลญ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145792"/>
            <a:ext cx="6720840" cy="3535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th-TH">
                <a:solidFill>
                  <a:srgbClr val="556274"/>
                </a:solidFill>
                <a:latin typeface="Arial"/>
                <a:ea typeface="Arial"/>
                <a:cs typeface="Leelawadee"/>
              </a:rPr>
              <a:t>แอปฟรีที่อ่านรายการวัคซีนจากภาพถ่ายได้อย่างรวดเร็ว และแสดงผลอย่างเป็นระเบียบ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77368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285597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755392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th-TH">
                <a:solidFill>
                  <a:srgbClr val="0B1F3A"/>
                </a:solidFill>
                <a:latin typeface="Arial"/>
                <a:ea typeface="Arial"/>
                <a:cs typeface="Leelawadee"/>
              </a:rPr>
              <a:t>คำแนะนำล่าสุด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046476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th-TH">
                <a:solidFill>
                  <a:srgbClr val="556274"/>
                </a:solidFill>
                <a:latin typeface="Arial"/>
                <a:ea typeface="Arial"/>
                <a:cs typeface="Leelawadee"/>
              </a:rPr>
              <a:t>เปรียบเทียบกับคำแนะนำล่าสุด เช่น ของ STIKO – เห็นได้ทันทีว่าขาดวัคซีนใดหรือต้องฉีดกระตุ้น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77368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285597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755392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th-TH">
                <a:solidFill>
                  <a:srgbClr val="0B1F3A"/>
                </a:solidFill>
                <a:latin typeface="Arial"/>
                <a:ea typeface="Arial"/>
                <a:cs typeface="Leelawadee"/>
              </a:rPr>
              <a:t>ส่งออกเป็น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046476"/>
            <a:ext cx="2633472" cy="5364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th-TH">
                <a:solidFill>
                  <a:srgbClr val="556274"/>
                </a:solidFill>
                <a:latin typeface="Arial"/>
                <a:ea typeface="Arial"/>
                <a:cs typeface="Leelawadee"/>
              </a:rPr>
              <a:t>วัคซีนทั้งหมดในไฟล์ PDF เช่น สำหรับแพทย์ประจำตัวหรือการเดินทาง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3997451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079747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397916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th-TH">
                <a:solidFill>
                  <a:srgbClr val="0B1F3A"/>
                </a:solidFill>
                <a:latin typeface="Arial"/>
                <a:ea typeface="Arial"/>
                <a:cs typeface="Leelawadee"/>
              </a:rPr>
              <a:t>เก็บข้อมูลน้อยที่สุด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270247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th-TH">
                <a:solidFill>
                  <a:srgbClr val="556274"/>
                </a:solidFill>
                <a:latin typeface="Arial"/>
                <a:ea typeface="Arial"/>
                <a:cs typeface="Leelawadee"/>
              </a:rPr>
              <a:t>ใช้ได้โดยไม่ต้องกรอกชื่อ ไม่มีเครื่องมือติดตาม สอดคล้องกับ GDPR ลบข้อมูลทั้งหมดได้ทุกเมื่อ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3997451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079747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397916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th-TH">
                <a:solidFill>
                  <a:srgbClr val="0B1F3A"/>
                </a:solidFill>
                <a:latin typeface="Arial"/>
                <a:ea typeface="Arial"/>
                <a:cs typeface="Leelawadee"/>
              </a:rPr>
              <a:t>สำหรับทั้งครอบครัว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270247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th-TH">
                <a:solidFill>
                  <a:srgbClr val="556274"/>
                </a:solidFill>
                <a:latin typeface="Arial"/>
                <a:ea typeface="Arial"/>
                <a:cs typeface="Leelawadee"/>
              </a:rPr>
              <a:t>หลายโปรไฟล์ ล็อกแอปได้ตามต้องการ แจ้งเตือนวัคซีนแบบพุช รองรับ 43 ภาษา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th-TH">
                <a:solidFill>
                  <a:srgbClr val="FFFFFF"/>
                </a:solidFill>
                <a:latin typeface="Arial"/>
                <a:ea typeface="Arial"/>
                <a:cs typeface="Leelawadee"/>
              </a:rPr>
              <a:t>ดาวน์โหลดฟรี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th-TH">
                <a:solidFill>
                  <a:srgbClr val="FFFFFF"/>
                </a:solidFill>
                <a:latin typeface="Arial"/>
                <a:ea typeface="Arial"/>
                <a:cs typeface="Leelawadee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ตรวจเช็กวัคซีนด้วยภาพถ่าย</dc:title>
  <dc:subject>แอปฟรีที่อ่านรายการวัคซีนจากภาพถ่ายได้อย่างรวดเร็ว และแสดงผลอย่างเป็นระเบียบ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th</dc:language>
</cp:coreProperties>
</file>