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Fotoğrafla aşı kontrolü</a:t>
            </a:r>
          </a:p>
          <a:p>
            <a:r>
              <a:t>Ücretsiz uygulama sayesinde aşı kayıtları fotoğrafla hızla tanınır ve düzenli bir şekilde gösterilir.</a:t>
            </a:r>
          </a:p>
          <a:p/>
          <a:p>
            <a:r>
              <a:t>• Güncel öneriler: STIKO gibi güncel önerilerle karşılaştırma: Hangi aşıların eksik olduğunu ve hangilerinin hatırlatma dozu gerektirdiğini hemen görürsünüz.</a:t>
            </a:r>
          </a:p>
          <a:p>
            <a:r>
              <a:t>• PDF dışa aktarma: Tüm aşılar PDF olarak – örneğin aile hekiminiz veya seyahatiniz için.</a:t>
            </a:r>
          </a:p>
          <a:p>
            <a:r>
              <a:t>• Veri minimizasyonu: Adınızı girmeden kullanılabilir, izleme araçları içermez, AB Genel Veri Koruma Tüzüğü'ne (GDPR) uygundur; tüm veriler istediğiniz zaman silinebilir.</a:t>
            </a:r>
          </a:p>
          <a:p>
            <a:r>
              <a:t>• Tüm aile için: Birden fazla profil, isteğe bağlı uygulama kilidi, anlık bildirimle aşı hatırlatmaları, 43 dilde kullanılabilir.</a:t>
            </a:r>
          </a:p>
          <a:p/>
          <a:p>
            <a:r>
              <a:t>Ücretsiz indirin: www.vaxicheck.com</a:t>
            </a:r>
          </a:p>
          <a:p>
            <a:r>
              <a:t>Köln Üniversitesi'nin spin-off şirketi MEDEPS tarafından Köln'de geliştirildi.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tr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iPhone ve Android için ücretsiz uygulama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tr">
                <a:solidFill>
                  <a:srgbClr val="0B1F3A"/>
                </a:solidFill>
                <a:latin typeface="Arial"/>
                <a:ea typeface="Arial"/>
                <a:cs typeface="Arial"/>
              </a:rPr>
              <a:t>Fotoğrafla aşı kontrolü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Köln Üniversitesi'nin spin-off şirketi MEDEPS tarafından Köln'de geliştirildi.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Ücretsiz uygulama sayesinde aşı kayıtları fotoğrafla hızla tanınır ve düzenli bir şekilde gösterilir.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3885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382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tr">
                <a:solidFill>
                  <a:srgbClr val="0B1F3A"/>
                </a:solidFill>
                <a:latin typeface="Arial"/>
                <a:ea typeface="Arial"/>
                <a:cs typeface="Arial"/>
              </a:rPr>
              <a:t>Güncel öneriler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98876"/>
            <a:ext cx="2633472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STIKO gibi güncel önerilerle karşılaştırma: Hangi aşıların eksik olduğunu ve hangilerinin hatırlatma dozu gerektirdiğini hemen görürsünüz.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3885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3827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tr">
                <a:solidFill>
                  <a:srgbClr val="0B1F3A"/>
                </a:solidFill>
                <a:latin typeface="Arial"/>
                <a:ea typeface="Arial"/>
                <a:cs typeface="Arial"/>
              </a:rPr>
              <a:t>PDF dışa aktarma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98876"/>
            <a:ext cx="2633472" cy="4754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Tüm aşılar PDF olarak – örneğin aile hekiminiz veya seyahatiniz için.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241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0646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0588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tr">
                <a:solidFill>
                  <a:srgbClr val="0B1F3A"/>
                </a:solidFill>
                <a:latin typeface="Arial"/>
                <a:ea typeface="Arial"/>
                <a:cs typeface="Arial"/>
              </a:rPr>
              <a:t>Veri minimizasyonu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66487"/>
            <a:ext cx="2633472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Adınızı girmeden kullanılabilir, izleme araçları içermez, AB Genel Veri Koruma Tüzüğü'ne (GDPR) uygundur; tüm veriler istediğiniz zaman silinebilir.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241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0646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0588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tr">
                <a:solidFill>
                  <a:srgbClr val="0B1F3A"/>
                </a:solidFill>
                <a:latin typeface="Arial"/>
                <a:ea typeface="Arial"/>
                <a:cs typeface="Arial"/>
              </a:rPr>
              <a:t>Tüm aile için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66487"/>
            <a:ext cx="2633472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tr">
                <a:solidFill>
                  <a:srgbClr val="556274"/>
                </a:solidFill>
                <a:latin typeface="Arial"/>
                <a:ea typeface="Arial"/>
                <a:cs typeface="Arial"/>
              </a:rPr>
              <a:t>Birden fazla profil, isteğe bağlı uygulama kilidi, anlık bildirimle aşı hatırlatmaları, 43 dilde kullanılabilir.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tr">
                <a:solidFill>
                  <a:srgbClr val="FFFFFF"/>
                </a:solidFill>
                <a:latin typeface="Arial"/>
                <a:ea typeface="Arial"/>
                <a:cs typeface="Arial"/>
              </a:rPr>
              <a:t>Ücretsiz indirin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tr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Fotoğrafla aşı kontrolü</dc:title>
  <dc:subject>Ücretsiz uygulama sayesinde aşı kayıtları fotoğrafla hızla tanınır ve düzenli bir şekilde gösterilir.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tr</dc:language>
</cp:coreProperties>
</file>