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Перевірка щеплень за фото</a:t>
            </a:r>
          </a:p>
          <a:p>
            <a:r>
              <a:t>Безкоштовний застосунок швидко розпізнає записи про щеплення за фото й наочно їх упорядковує.</a:t>
            </a:r>
          </a:p>
          <a:p/>
          <a:p>
            <a:r>
              <a:t>• Актуальні рекомендації: Порівняння з актуальними рекомендаціями, наприклад STIKO: ви одразу бачите, яких щеплень бракує і які час повторити.</a:t>
            </a:r>
          </a:p>
          <a:p>
            <a:r>
              <a:t>• Експорт у PDF: Усі щеплення в одному PDF – наприклад, для сімейного лікаря чи подорожі.</a:t>
            </a:r>
          </a:p>
          <a:p>
            <a:r>
              <a:t>• Мінімум даних: Можна користуватися, не вказуючи свого імені, без інструментів відстеження, відповідно до GDPR, усі дані можна будь-коли видалити.</a:t>
            </a:r>
          </a:p>
          <a:p>
            <a:r>
              <a:t>• Для всієї родини: Кілька профілів, блокування застосунку за бажанням, push-нагадування про щеплення, доступно 43 мовами.</a:t>
            </a:r>
          </a:p>
          <a:p/>
          <a:p>
            <a:r>
              <a:t>Завантажте безкоштовно: www.vaxicheck.com</a:t>
            </a:r>
          </a:p>
          <a:p>
            <a:r>
              <a:t>Розроблено в Кельні компанією MEDEPS – спінофом Кельнського університету.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uk-UA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uk-UA">
                <a:solidFill>
                  <a:srgbClr val="556274"/>
                </a:solidFill>
                <a:latin typeface="Arial"/>
                <a:ea typeface="Arial"/>
                <a:cs typeface="Arial"/>
              </a:rPr>
              <a:t>Безкоштовний застосунок для iPhone та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643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500" b="1" lang="uk-UA">
                <a:solidFill>
                  <a:srgbClr val="0B1F3A"/>
                </a:solidFill>
                <a:latin typeface="Arial"/>
                <a:ea typeface="Arial"/>
                <a:cs typeface="Arial"/>
              </a:rPr>
              <a:t>Перевірка щеплень за фото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uk-UA">
                <a:solidFill>
                  <a:srgbClr val="556274"/>
                </a:solidFill>
                <a:latin typeface="Arial"/>
                <a:ea typeface="Arial"/>
                <a:cs typeface="Arial"/>
              </a:rPr>
              <a:t>Розроблено в Кельні компанією MEDEPS – спінофом Кельнського університету.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069592"/>
            <a:ext cx="6720840" cy="5669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0" lang="uk-UA">
                <a:solidFill>
                  <a:srgbClr val="556274"/>
                </a:solidFill>
                <a:latin typeface="Arial"/>
                <a:ea typeface="Arial"/>
                <a:cs typeface="Arial"/>
              </a:rPr>
              <a:t>Безкоштовний застосунок швидко розпізнає записи про щеплення за фото й наочно їх упорядковує.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91084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2993136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892552"/>
            <a:ext cx="2633472" cy="3230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1" lang="uk-UA">
                <a:solidFill>
                  <a:srgbClr val="0B1F3A"/>
                </a:solidFill>
                <a:latin typeface="Arial"/>
                <a:ea typeface="Arial"/>
                <a:cs typeface="Arial"/>
              </a:rPr>
              <a:t>Актуальні рекомендації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160776"/>
            <a:ext cx="2633472" cy="10622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50" b="0" lang="uk-UA">
                <a:solidFill>
                  <a:srgbClr val="556274"/>
                </a:solidFill>
                <a:latin typeface="Arial"/>
                <a:ea typeface="Arial"/>
                <a:cs typeface="Arial"/>
              </a:rPr>
              <a:t>Порівняння з актуальними рекомендаціями, наприклад STIKO: ви одразу бачите, яких щеплень бракує і які час повторити.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91084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2993136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892552"/>
            <a:ext cx="2633472" cy="3230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1" lang="uk-UA">
                <a:solidFill>
                  <a:srgbClr val="0B1F3A"/>
                </a:solidFill>
                <a:latin typeface="Arial"/>
                <a:ea typeface="Arial"/>
                <a:cs typeface="Arial"/>
              </a:rPr>
              <a:t>Експорт у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160776"/>
            <a:ext cx="2633472" cy="6812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50" b="0" lang="uk-UA">
                <a:solidFill>
                  <a:srgbClr val="556274"/>
                </a:solidFill>
                <a:latin typeface="Arial"/>
                <a:ea typeface="Arial"/>
                <a:cs typeface="Arial"/>
              </a:rPr>
              <a:t>Усі щеплення в одному PDF – наприклад, для сімейного лікаря чи подорожі.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42417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50646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405884"/>
            <a:ext cx="2633472" cy="3230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1" lang="uk-UA">
                <a:solidFill>
                  <a:srgbClr val="0B1F3A"/>
                </a:solidFill>
                <a:latin typeface="Arial"/>
                <a:ea typeface="Arial"/>
                <a:cs typeface="Arial"/>
              </a:rPr>
              <a:t>Мінімум даних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674108"/>
            <a:ext cx="2633472" cy="10622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50" b="0" lang="uk-UA">
                <a:solidFill>
                  <a:srgbClr val="556274"/>
                </a:solidFill>
                <a:latin typeface="Arial"/>
                <a:ea typeface="Arial"/>
                <a:cs typeface="Arial"/>
              </a:rPr>
              <a:t>Можна користуватися, не вказуючи свого імені, без інструментів відстеження, відповідно до GDPR, усі дані можна будь-коли видалити.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42417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50646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405884"/>
            <a:ext cx="2633472" cy="3230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1" lang="uk-UA">
                <a:solidFill>
                  <a:srgbClr val="0B1F3A"/>
                </a:solidFill>
                <a:latin typeface="Arial"/>
                <a:ea typeface="Arial"/>
                <a:cs typeface="Arial"/>
              </a:rPr>
              <a:t>Для всієї родини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674108"/>
            <a:ext cx="2633472" cy="8717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50" b="0" lang="uk-UA">
                <a:solidFill>
                  <a:srgbClr val="556274"/>
                </a:solidFill>
                <a:latin typeface="Arial"/>
                <a:ea typeface="Arial"/>
                <a:cs typeface="Arial"/>
              </a:rPr>
              <a:t>Кілька профілів, блокування застосунку за бажанням, push-нагадування про щеплення, доступно 43 мовами.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1" lang="uk-UA">
                <a:solidFill>
                  <a:srgbClr val="FFFFFF"/>
                </a:solidFill>
                <a:latin typeface="Arial"/>
                <a:ea typeface="Arial"/>
                <a:cs typeface="Arial"/>
              </a:rPr>
              <a:t>Завантажте безкоштовно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uk-UA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Перевірка щеплень за фото</dc:title>
  <dc:subject>Безкоштовний застосунок швидко розпізнає записи про щеплення за фото й наочно їх упорядковує.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uk</dc:language>
</cp:coreProperties>
</file>