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تصویر سے ویکسینیشن چیک</a:t>
            </a:r>
          </a:p>
          <a:p>
            <a:r>
              <a:t>اس مفت ایپ سے ویکسینیشن کے اندراجات تصویر کے ذریعے تیزی سے پہچانے جاتے ہیں اور منظم انداز میں دکھائے جاتے ہیں۔</a:t>
            </a:r>
          </a:p>
          <a:p/>
          <a:p>
            <a:r>
              <a:t>• موجودہ سفارشات: موجودہ سفارشات، مثلاً STIKO سے موازنہ – آپ فوراً دیکھتے ہیں کہ کون سی ویکسینیں رہ گئی ہیں یا بوسٹر چاہیے۔</a:t>
            </a:r>
          </a:p>
          <a:p>
            <a:r>
              <a:t>• PDF ایکسپورٹ: تمام ویکسینیشنز PDF میں، مثلاً فیملی ڈاکٹر یا سفر کے لیے۔</a:t>
            </a:r>
          </a:p>
          <a:p>
            <a:r>
              <a:t>• کم سے کم ڈیٹا: نام درج کیے بغیر قابلِ استعمال، کوئی ٹریکنگ ٹول نہیں، GDPR کے مطابق، تمام ڈیٹا کسی بھی وقت حذف کیا جا سکتا ہے۔</a:t>
            </a:r>
          </a:p>
          <a:p>
            <a:r>
              <a:t>• پورے خاندان کے لیے: متعدد پروفائلز، اختیاری ایپ لاک، ویکسینیشن کی پش یاد دہانیاں، 43 زبانوں میں دستیاب۔</a:t>
            </a:r>
          </a:p>
          <a:p/>
          <a:p>
            <a:r>
              <a:t>مفت ڈاؤن لوڈ کریں: www.vaxicheck.com</a:t>
            </a:r>
          </a:p>
          <a:p>
            <a:r>
              <a:t>کولون میں MEDEPS نے تیار کی، جو یونیورسٹی آف کولون کی اسپن آف کمپنی ہے۔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11076127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55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4922215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8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4922215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iPhone اور Android کے لیے مفت ایپ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4922215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30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تصویر سے ویکسینیشن چیک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455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4922215" y="6001583"/>
            <a:ext cx="5074920" cy="4145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00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کولون میں MEDEPS نے تیار کی، جو یونیورسٹی آف کولون کی اسپن آف کمپنی ہے۔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4922215" y="24505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اس مفت ایپ سے ویکسینیشن کے اندراجات تصویر کے ذریعے تیزی سے پہچانے جاتے ہیں اور منظم انداز میں دکھائے جاتے ہیں۔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11222431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727" y="3343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8442655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موجودہ سفارشات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8442655" y="3496056"/>
            <a:ext cx="2633472" cy="8107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15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موجودہ سفارشات، مثلاً STIKO سے موازنہ – آپ فوراً دیکھتے ہیں کہ کون سی ویکسینیں رہ گئی ہیں یا بوسٹر چاہیے۔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7701991" y="32613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287" y="3343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922215" y="3243072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PDF ایکسپورٹ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922215" y="3496056"/>
            <a:ext cx="2633472" cy="6355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15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تمام ویکسینیشنز PDF میں، مثلاً فیملی ڈاکٹر یا سفر کے لیے۔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11222431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4727" y="45902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8442655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کم سے کم ڈیٹا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8442655" y="4742688"/>
            <a:ext cx="2633472" cy="9860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15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نام درج کیے بغیر قابلِ استعمال، کوئی ٹریکنگ ٹول نہیں، GDPR کے مطابق، تمام ڈیٹا کسی بھی وقت حذف کیا جا سکتا ہے۔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7701991" y="45079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287" y="45902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922215" y="4489704"/>
            <a:ext cx="2633472" cy="3078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1" lang="ur-PK">
                <a:solidFill>
                  <a:srgbClr val="0B1F3A"/>
                </a:solidFill>
                <a:latin typeface="Arial"/>
                <a:ea typeface="Arial"/>
                <a:cs typeface="Tahoma"/>
              </a:rPr>
              <a:t>پورے خاندان کے لیے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922215" y="4742688"/>
            <a:ext cx="2633472" cy="6355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150" b="0" lang="ur-PK">
                <a:solidFill>
                  <a:srgbClr val="556274"/>
                </a:solidFill>
                <a:latin typeface="Arial"/>
                <a:ea typeface="Arial"/>
                <a:cs typeface="Tahoma"/>
              </a:rPr>
              <a:t>متعدد پروفائلز، اختیاری ایپ لاک، ویکسینیشن کی پش یاد دہانیاں، 43 زبانوں میں دستیاب۔</a:t>
            </a:r>
          </a:p>
        </p:txBody>
      </p:sp>
      <p:sp>
        <p:nvSpPr>
          <p:cNvPr id="26" name="Panel"/>
          <p:cNvSpPr/>
          <p:nvPr/>
        </p:nvSpPr>
        <p:spPr>
          <a:xfrm>
            <a:off x="54863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800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3120847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14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822960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1" lang="ur-PK">
                <a:solidFill>
                  <a:srgbClr val="FFFFFF"/>
                </a:solidFill>
                <a:latin typeface="Arial"/>
                <a:ea typeface="Arial"/>
                <a:cs typeface="Tahoma"/>
              </a:rPr>
              <a:t>مفت ڈاؤن لوڈ کریں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822960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1" lang="ur-PK">
                <a:solidFill>
                  <a:srgbClr val="FFFFFF"/>
                </a:solidFill>
                <a:latin typeface="Arial"/>
                <a:ea typeface="Arial"/>
                <a:cs typeface="Tahoma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تصویر سے ویکسینیشن چیک</dc:title>
  <dc:subject>اس مفت ایپ سے ویکسینیشن کے اندراجات تصویر کے ذریعے تیزی سے پہچانے جاتے ہیں اور منظم انداز میں دکھائے جاتے ہیں۔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ur</dc:language>
</cp:coreProperties>
</file>