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Kiểm tra tiêm chủng qua ảnh chụp</a:t>
            </a:r>
          </a:p>
          <a:p>
            <a:r>
              <a:t>Với ứng dụng miễn phí, các mục tiêm chủng được nhận diện nhanh qua ảnh chụp và hiển thị rõ ràng.</a:t>
            </a:r>
          </a:p>
          <a:p/>
          <a:p>
            <a:r>
              <a:t>• Khuyến nghị hiện hành: Đối chiếu với khuyến nghị hiện hành, vd. của STIKO – bạn thấy ngay mũi tiêm nào còn thiếu hoặc cần nhắc lại.</a:t>
            </a:r>
          </a:p>
          <a:p>
            <a:r>
              <a:t>• Xuất PDF: Tất cả mũi tiêm trong một tệp PDF, vd. cho bác sĩ gia đình hoặc chuyến đi.</a:t>
            </a:r>
          </a:p>
          <a:p>
            <a:r>
              <a:t>• Tối thiểu hóa dữ liệu: Dùng được mà không cần nhập tên, không công cụ theo dõi, tuân thủ GDPR, có thể xóa mọi dữ liệu bất cứ lúc nào.</a:t>
            </a:r>
          </a:p>
          <a:p>
            <a:r>
              <a:t>• Cho cả gia đình: Nhiều hồ sơ, khóa ứng dụng tùy chọn, nhắc lịch tiêm qua thông báo đẩy, có 43 ngôn ngữ.</a:t>
            </a:r>
          </a:p>
          <a:p/>
          <a:p>
            <a:r>
              <a:t>Tải về miễn phí: www.vaxicheck.com</a:t>
            </a:r>
          </a:p>
          <a:p>
            <a:r>
              <a:t>Phát triển tại Köln bởi MEDEPS, spin-off của Đại học Köln.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vi-VN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vi-VN">
                <a:solidFill>
                  <a:srgbClr val="556274"/>
                </a:solidFill>
                <a:latin typeface="Arial"/>
                <a:ea typeface="Arial"/>
                <a:cs typeface="Arial"/>
              </a:rPr>
              <a:t>Ứng dụng miễn phí cho iPhone và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5669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000" b="1" lang="vi-VN">
                <a:solidFill>
                  <a:srgbClr val="0B1F3A"/>
                </a:solidFill>
                <a:latin typeface="Arial"/>
                <a:ea typeface="Arial"/>
                <a:cs typeface="Arial"/>
              </a:rPr>
              <a:t>Kiểm tra tiêm chủng qua ảnh chụp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vi-VN">
                <a:solidFill>
                  <a:srgbClr val="556274"/>
                </a:solidFill>
                <a:latin typeface="Arial"/>
                <a:ea typeface="Arial"/>
                <a:cs typeface="Arial"/>
              </a:rPr>
              <a:t>Phát triển tại Köln bởi MEDEPS, spin-off của Đại học Köln.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1993391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vi-VN">
                <a:solidFill>
                  <a:srgbClr val="556274"/>
                </a:solidFill>
                <a:latin typeface="Arial"/>
                <a:ea typeface="Arial"/>
                <a:cs typeface="Arial"/>
              </a:rPr>
              <a:t>Với ứng dụng miễn phí, các mục tiêm chủng được nhận diện nhanh qua ảnh chụp và hiển thị rõ ràng.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2865119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294741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846831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vi-VN">
                <a:solidFill>
                  <a:srgbClr val="0B1F3A"/>
                </a:solidFill>
                <a:latin typeface="Arial"/>
                <a:ea typeface="Arial"/>
                <a:cs typeface="Arial"/>
              </a:rPr>
              <a:t>Khuyến nghị hiện hành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137915"/>
            <a:ext cx="2633472" cy="963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vi-VN">
                <a:solidFill>
                  <a:srgbClr val="556274"/>
                </a:solidFill>
                <a:latin typeface="Arial"/>
                <a:ea typeface="Arial"/>
                <a:cs typeface="Arial"/>
              </a:rPr>
              <a:t>Đối chiếu với khuyến nghị hiện hành, vd. của STIKO – bạn thấy ngay mũi tiêm nào còn thiếu hoặc cần nhắc lại.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2865119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294741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846831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vi-VN">
                <a:solidFill>
                  <a:srgbClr val="0B1F3A"/>
                </a:solidFill>
                <a:latin typeface="Arial"/>
                <a:ea typeface="Arial"/>
                <a:cs typeface="Arial"/>
              </a:rPr>
              <a:t>Xuất PDF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137915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vi-VN">
                <a:solidFill>
                  <a:srgbClr val="556274"/>
                </a:solidFill>
                <a:latin typeface="Arial"/>
                <a:ea typeface="Arial"/>
                <a:cs typeface="Arial"/>
              </a:rPr>
              <a:t>Tất cả mũi tiêm trong một tệp PDF, vd. cho bác sĩ gia đình hoặc chuyến đi.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30225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38454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283964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vi-VN">
                <a:solidFill>
                  <a:srgbClr val="0B1F3A"/>
                </a:solidFill>
                <a:latin typeface="Arial"/>
                <a:ea typeface="Arial"/>
                <a:cs typeface="Arial"/>
              </a:rPr>
              <a:t>Tối thiểu hóa dữ liệu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575048"/>
            <a:ext cx="2633472" cy="963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vi-VN">
                <a:solidFill>
                  <a:srgbClr val="556274"/>
                </a:solidFill>
                <a:latin typeface="Arial"/>
                <a:ea typeface="Arial"/>
                <a:cs typeface="Arial"/>
              </a:rPr>
              <a:t>Dùng được mà không cần nhập tên, không công cụ theo dõi, tuân thủ GDPR, có thể xóa mọi dữ liệu bất cứ lúc nào.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30225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38454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283964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vi-VN">
                <a:solidFill>
                  <a:srgbClr val="0B1F3A"/>
                </a:solidFill>
                <a:latin typeface="Arial"/>
                <a:ea typeface="Arial"/>
                <a:cs typeface="Arial"/>
              </a:rPr>
              <a:t>Cho cả gia đình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575048"/>
            <a:ext cx="2633472" cy="963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vi-VN">
                <a:solidFill>
                  <a:srgbClr val="556274"/>
                </a:solidFill>
                <a:latin typeface="Arial"/>
                <a:ea typeface="Arial"/>
                <a:cs typeface="Arial"/>
              </a:rPr>
              <a:t>Nhiều hồ sơ, khóa ứng dụng tùy chọn, nhắc lịch tiêm qua thông báo đẩy, có 43 ngôn ngữ.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vi-VN">
                <a:solidFill>
                  <a:srgbClr val="FFFFFF"/>
                </a:solidFill>
                <a:latin typeface="Arial"/>
                <a:ea typeface="Arial"/>
                <a:cs typeface="Arial"/>
              </a:rPr>
              <a:t>Tải về miễn phí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vi-VN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Kiểm tra tiêm chủng qua ảnh chụp</dc:title>
  <dc:subject>Với ứng dụng miễn phí, các mục tiêm chủng được nhận diện nhanh qua ảnh chụp và hiển thị rõ ràng.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vi</dc:language>
</cp:coreProperties>
</file>