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拍照就能檢查疫苗接種</a:t>
            </a:r>
          </a:p>
          <a:p>
            <a:r>
              <a:t>透過這款免費 App，拍照就能快速辨識接種紀錄，並以清楚的結構呈現。</a:t>
            </a:r>
          </a:p>
          <a:p/>
          <a:p>
            <a:r>
              <a:t>• 最新建議: 與最新建議（例如 STIKO）比對——馬上看出缺少哪些接種、哪些需要追加。</a:t>
            </a:r>
          </a:p>
          <a:p>
            <a:r>
              <a:t>• PDF 匯出: 所有接種紀錄皆可匯出為 PDF，例如提供給家庭醫師或旅遊時使用。</a:t>
            </a:r>
          </a:p>
          <a:p>
            <a:r>
              <a:t>• 資料最小化: 不需填寫姓名即可使用，不含追蹤工具，符合 GDPR，所有資料可隨時刪除。</a:t>
            </a:r>
          </a:p>
          <a:p>
            <a:r>
              <a:t>• 全家都適用: 支援多個個人檔案、可選 App 鎖定、接種推播提醒，提供 43 種語言。</a:t>
            </a:r>
          </a:p>
          <a:p/>
          <a:p>
            <a:r>
              <a:t>免費下載: www.vaxicheck.com</a:t>
            </a:r>
          </a:p>
          <a:p>
            <a:r>
              <a:t>由科隆大學衍生新創公司 MEDEPS 於德國科隆開發。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zh-TW">
                <a:solidFill>
                  <a:srgbClr val="0B1F3A"/>
                </a:solidFill>
                <a:latin typeface="Arial"/>
                <a:ea typeface="Microsoft JhengHei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zh-TW">
                <a:solidFill>
                  <a:srgbClr val="556274"/>
                </a:solidFill>
                <a:latin typeface="Arial"/>
                <a:ea typeface="Microsoft JhengHei"/>
                <a:cs typeface="Arial"/>
              </a:rPr>
              <a:t>適用 iPhone 與 Android 的免費 App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zh-TW">
                <a:solidFill>
                  <a:srgbClr val="0B1F3A"/>
                </a:solidFill>
                <a:latin typeface="Arial"/>
                <a:ea typeface="Microsoft JhengHei"/>
                <a:cs typeface="Arial"/>
              </a:rPr>
              <a:t>拍照就能檢查疫苗接種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zh-TW">
                <a:solidFill>
                  <a:srgbClr val="556274"/>
                </a:solidFill>
                <a:latin typeface="Arial"/>
                <a:ea typeface="Microsoft JhengHei"/>
                <a:cs typeface="Arial"/>
              </a:rPr>
              <a:t>由科隆大學衍生新創公司 MEDEPS 於德國科隆開發。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zh-TW">
                <a:solidFill>
                  <a:srgbClr val="556274"/>
                </a:solidFill>
                <a:latin typeface="Arial"/>
                <a:ea typeface="Microsoft JhengHei"/>
                <a:cs typeface="Arial"/>
              </a:rPr>
              <a:t>透過這款免費 App，拍照就能快速辨識接種紀錄，並以清楚的結構呈現。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zh-TW">
                <a:solidFill>
                  <a:srgbClr val="0B1F3A"/>
                </a:solidFill>
                <a:latin typeface="Arial"/>
                <a:ea typeface="Microsoft JhengHei"/>
                <a:cs typeface="Arial"/>
              </a:rPr>
              <a:t>最新建議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90316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zh-TW">
                <a:solidFill>
                  <a:srgbClr val="556274"/>
                </a:solidFill>
                <a:latin typeface="Arial"/>
                <a:ea typeface="Microsoft JhengHei"/>
                <a:cs typeface="Arial"/>
              </a:rPr>
              <a:t>與最新建議（例如 STIKO）比對——馬上看出缺少哪些接種、哪些需要追加。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zh-TW">
                <a:solidFill>
                  <a:srgbClr val="0B1F3A"/>
                </a:solidFill>
                <a:latin typeface="Arial"/>
                <a:ea typeface="Microsoft JhengHei"/>
                <a:cs typeface="Arial"/>
              </a:rPr>
              <a:t>PDF 匯出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90316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zh-TW">
                <a:solidFill>
                  <a:srgbClr val="556274"/>
                </a:solidFill>
                <a:latin typeface="Arial"/>
                <a:ea typeface="Microsoft JhengHei"/>
                <a:cs typeface="Arial"/>
              </a:rPr>
              <a:t>所有接種紀錄皆可匯出為 PDF，例如提供給家庭醫師或旅遊時使用。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2412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32358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22300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zh-TW">
                <a:solidFill>
                  <a:srgbClr val="0B1F3A"/>
                </a:solidFill>
                <a:latin typeface="Arial"/>
                <a:ea typeface="Microsoft JhengHei"/>
                <a:cs typeface="Arial"/>
              </a:rPr>
              <a:t>資料最小化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514088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zh-TW">
                <a:solidFill>
                  <a:srgbClr val="556274"/>
                </a:solidFill>
                <a:latin typeface="Arial"/>
                <a:ea typeface="Microsoft JhengHei"/>
                <a:cs typeface="Arial"/>
              </a:rPr>
              <a:t>不需填寫姓名即可使用，不含追蹤工具，符合 GDPR，所有資料可隨時刪除。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24129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32358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22300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zh-TW">
                <a:solidFill>
                  <a:srgbClr val="0B1F3A"/>
                </a:solidFill>
                <a:latin typeface="Arial"/>
                <a:ea typeface="Microsoft JhengHei"/>
                <a:cs typeface="Arial"/>
              </a:rPr>
              <a:t>全家都適用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514088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zh-TW">
                <a:solidFill>
                  <a:srgbClr val="556274"/>
                </a:solidFill>
                <a:latin typeface="Arial"/>
                <a:ea typeface="Microsoft JhengHei"/>
                <a:cs typeface="Arial"/>
              </a:rPr>
              <a:t>支援多個個人檔案、可選 App 鎖定、接種推播提醒，提供 43 種語言。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zh-TW">
                <a:solidFill>
                  <a:srgbClr val="FFFFFF"/>
                </a:solidFill>
                <a:latin typeface="Arial"/>
                <a:ea typeface="Microsoft JhengHei"/>
                <a:cs typeface="Arial"/>
              </a:rPr>
              <a:t>免費下載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zh-TW">
                <a:solidFill>
                  <a:srgbClr val="FFFFFF"/>
                </a:solidFill>
                <a:latin typeface="Arial"/>
                <a:ea typeface="Microsoft JhengHei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拍照就能檢查疫苗接種</dc:title>
  <dc:subject>透過這款免費 App，拍照就能快速辨識接種紀錄，並以清楚的結構呈現。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zh-tw</dc:language>
</cp:coreProperties>
</file>