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拍照即可检查疫苗接种</a:t>
            </a:r>
          </a:p>
          <a:p>
            <a:r>
              <a:t>借助这款免费应用，拍照即可快速识别接种记录，并以清晰的结构呈现。</a:t>
            </a:r>
          </a:p>
          <a:p/>
          <a:p>
            <a:r>
              <a:t>• 最新建议: 与最新建议（如 STIKO）进行比对——一眼看出缺少哪些接种、哪些需要加强。</a:t>
            </a:r>
          </a:p>
          <a:p>
            <a:r>
              <a:t>• PDF 导出: 所有接种记录可导出为 PDF，例如提供给家庭医生或用于出行。</a:t>
            </a:r>
          </a:p>
          <a:p>
            <a:r>
              <a:t>• 数据最小化: 无需填写姓名即可使用，不含追踪工具，符合 GDPR，所有数据可随时删除。</a:t>
            </a:r>
          </a:p>
          <a:p>
            <a:r>
              <a:t>• 全家适用: 支持多个个人资料、可选应用锁、接种推送提醒，提供 43 种语言。</a:t>
            </a:r>
          </a:p>
          <a:p/>
          <a:p>
            <a:r>
              <a:t>免费下载: www.vaxicheck.com</a:t>
            </a:r>
          </a:p>
          <a:p>
            <a:r>
              <a:t>由科隆大学衍生企业 MEDEPS 在德国科隆开发。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zh-CN">
                <a:solidFill>
                  <a:srgbClr val="0B1F3A"/>
                </a:solidFill>
                <a:latin typeface="Arial"/>
                <a:ea typeface="Microsoft YaHei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zh-CN">
                <a:solidFill>
                  <a:srgbClr val="556274"/>
                </a:solidFill>
                <a:latin typeface="Arial"/>
                <a:ea typeface="Microsoft YaHei"/>
                <a:cs typeface="Arial"/>
              </a:rPr>
              <a:t>适用于 iPhone 和 Android 的免费应用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719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4000" b="1" lang="zh-CN">
                <a:solidFill>
                  <a:srgbClr val="0B1F3A"/>
                </a:solidFill>
                <a:latin typeface="Arial"/>
                <a:ea typeface="Microsoft YaHei"/>
                <a:cs typeface="Arial"/>
              </a:rPr>
              <a:t>拍照即可检查疫苗接种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zh-CN">
                <a:solidFill>
                  <a:srgbClr val="556274"/>
                </a:solidFill>
                <a:latin typeface="Arial"/>
                <a:ea typeface="Microsoft YaHei"/>
                <a:cs typeface="Arial"/>
              </a:rPr>
              <a:t>由科隆大学衍生企业 MEDEPS 在德国科隆开发。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14579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zh-CN">
                <a:solidFill>
                  <a:srgbClr val="556274"/>
                </a:solidFill>
                <a:latin typeface="Arial"/>
                <a:ea typeface="Microsoft YaHei"/>
                <a:cs typeface="Arial"/>
              </a:rPr>
              <a:t>借助这款免费应用，拍照即可快速识别接种记录，并以清晰的结构呈现。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9981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9923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zh-CN">
                <a:solidFill>
                  <a:srgbClr val="0B1F3A"/>
                </a:solidFill>
                <a:latin typeface="Arial"/>
                <a:ea typeface="Microsoft YaHei"/>
                <a:cs typeface="Arial"/>
              </a:rPr>
              <a:t>最新建议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90316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zh-CN">
                <a:solidFill>
                  <a:srgbClr val="556274"/>
                </a:solidFill>
                <a:latin typeface="Arial"/>
                <a:ea typeface="Microsoft YaHei"/>
                <a:cs typeface="Arial"/>
              </a:rPr>
              <a:t>与最新建议（如 STIKO）进行比对——一眼看出缺少哪些接种、哪些需要加强。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9981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9923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zh-CN">
                <a:solidFill>
                  <a:srgbClr val="0B1F3A"/>
                </a:solidFill>
                <a:latin typeface="Arial"/>
                <a:ea typeface="Microsoft YaHei"/>
                <a:cs typeface="Arial"/>
              </a:rPr>
              <a:t>PDF 导出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90316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zh-CN">
                <a:solidFill>
                  <a:srgbClr val="556274"/>
                </a:solidFill>
                <a:latin typeface="Arial"/>
                <a:ea typeface="Microsoft YaHei"/>
                <a:cs typeface="Arial"/>
              </a:rPr>
              <a:t>所有接种记录可导出为 PDF，例如提供给家庭医生或用于出行。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2412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32358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22300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zh-CN">
                <a:solidFill>
                  <a:srgbClr val="0B1F3A"/>
                </a:solidFill>
                <a:latin typeface="Arial"/>
                <a:ea typeface="Microsoft YaHei"/>
                <a:cs typeface="Arial"/>
              </a:rPr>
              <a:t>数据最小化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514088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zh-CN">
                <a:solidFill>
                  <a:srgbClr val="556274"/>
                </a:solidFill>
                <a:latin typeface="Arial"/>
                <a:ea typeface="Microsoft YaHei"/>
                <a:cs typeface="Arial"/>
              </a:rPr>
              <a:t>无需填写姓名即可使用，不含追踪工具，符合 GDPR，所有数据可随时删除。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2412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32358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22300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zh-CN">
                <a:solidFill>
                  <a:srgbClr val="0B1F3A"/>
                </a:solidFill>
                <a:latin typeface="Arial"/>
                <a:ea typeface="Microsoft YaHei"/>
                <a:cs typeface="Arial"/>
              </a:rPr>
              <a:t>全家适用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514088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zh-CN">
                <a:solidFill>
                  <a:srgbClr val="556274"/>
                </a:solidFill>
                <a:latin typeface="Arial"/>
                <a:ea typeface="Microsoft YaHei"/>
                <a:cs typeface="Arial"/>
              </a:rPr>
              <a:t>支持多个个人资料、可选应用锁、接种推送提醒，提供 43 种语言。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zh-CN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免费下载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zh-CN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拍照即可检查疫苗接种</dc:title>
  <dc:subject>借助这款免费应用，拍照即可快速识别接种记录，并以清晰的结构呈现。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zh</dc:language>
</cp:coreProperties>
</file>